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 id="2147484035" r:id="rId2"/>
  </p:sldMasterIdLst>
  <p:notesMasterIdLst>
    <p:notesMasterId r:id="rId34"/>
  </p:notesMasterIdLst>
  <p:handoutMasterIdLst>
    <p:handoutMasterId r:id="rId35"/>
  </p:handoutMasterIdLst>
  <p:sldIdLst>
    <p:sldId id="667" r:id="rId3"/>
    <p:sldId id="402" r:id="rId4"/>
    <p:sldId id="710" r:id="rId5"/>
    <p:sldId id="346" r:id="rId6"/>
    <p:sldId id="477" r:id="rId7"/>
    <p:sldId id="696" r:id="rId8"/>
    <p:sldId id="697" r:id="rId9"/>
    <p:sldId id="711" r:id="rId10"/>
    <p:sldId id="712" r:id="rId11"/>
    <p:sldId id="706" r:id="rId12"/>
    <p:sldId id="674" r:id="rId13"/>
    <p:sldId id="317" r:id="rId14"/>
    <p:sldId id="672" r:id="rId15"/>
    <p:sldId id="393" r:id="rId16"/>
    <p:sldId id="679" r:id="rId17"/>
    <p:sldId id="670" r:id="rId18"/>
    <p:sldId id="705" r:id="rId19"/>
    <p:sldId id="698" r:id="rId20"/>
    <p:sldId id="704" r:id="rId21"/>
    <p:sldId id="701" r:id="rId22"/>
    <p:sldId id="708" r:id="rId23"/>
    <p:sldId id="709" r:id="rId24"/>
    <p:sldId id="703" r:id="rId25"/>
    <p:sldId id="702" r:id="rId26"/>
    <p:sldId id="707" r:id="rId27"/>
    <p:sldId id="398" r:id="rId28"/>
    <p:sldId id="684" r:id="rId29"/>
    <p:sldId id="699" r:id="rId30"/>
    <p:sldId id="692" r:id="rId31"/>
    <p:sldId id="685" r:id="rId32"/>
    <p:sldId id="507" r:id="rId33"/>
  </p:sldIdLst>
  <p:sldSz cx="12192000" cy="6858000"/>
  <p:notesSz cx="7315200" cy="96012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2C6"/>
    <a:srgbClr val="009345"/>
    <a:srgbClr val="262261"/>
    <a:srgbClr val="EC1C24"/>
    <a:srgbClr val="7F3F97"/>
    <a:srgbClr val="223F99"/>
    <a:srgbClr val="F6921E"/>
    <a:srgbClr val="FDBF0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C3A55-A9CD-4AE2-AE35-77D973C2BF58}" v="1" dt="2022-06-29T21:31:10.1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89072" autoAdjust="0"/>
  </p:normalViewPr>
  <p:slideViewPr>
    <p:cSldViewPr snapToGrid="0" snapToObjects="1" showGuides="1">
      <p:cViewPr varScale="1">
        <p:scale>
          <a:sx n="62" d="100"/>
          <a:sy n="62" d="100"/>
        </p:scale>
        <p:origin x="332" y="48"/>
      </p:cViewPr>
      <p:guideLst/>
    </p:cSldViewPr>
  </p:slideViewPr>
  <p:notesTextViewPr>
    <p:cViewPr>
      <p:scale>
        <a:sx n="3" d="2"/>
        <a:sy n="3" d="2"/>
      </p:scale>
      <p:origin x="0" y="0"/>
    </p:cViewPr>
  </p:notesTextViewPr>
  <p:sorterViewPr>
    <p:cViewPr varScale="1">
      <p:scale>
        <a:sx n="100" d="100"/>
        <a:sy n="100" d="100"/>
      </p:scale>
      <p:origin x="0" y="-55484"/>
    </p:cViewPr>
  </p:sorterViewPr>
  <p:notesViewPr>
    <p:cSldViewPr snapToGrid="0" snapToObjects="1" showGuides="1">
      <p:cViewPr varScale="1">
        <p:scale>
          <a:sx n="87" d="100"/>
          <a:sy n="87" d="100"/>
        </p:scale>
        <p:origin x="3840" y="6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A6018781-FBF9-354C-A025-C49C596164BA}" type="datetimeFigureOut">
              <a:rPr lang="en-US" smtClean="0"/>
              <a:t>7/10/2022</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08FFD40-13C9-7B48-A0BE-E251E1E33FE5}" type="datetimeFigureOut">
              <a:rPr lang="en-US" smtClean="0"/>
              <a:t>7/10/2022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tx1">
                    <a:alpha val="70000"/>
                  </a:schemeClr>
                </a:solidFill>
              </a:rPr>
              <a:t>A family-owned company in </a:t>
            </a:r>
            <a:r>
              <a:rPr lang="en-US" sz="1300" b="1" dirty="0">
                <a:solidFill>
                  <a:schemeClr val="tx1">
                    <a:alpha val="70000"/>
                  </a:schemeClr>
                </a:solidFill>
              </a:rPr>
              <a:t>Sugar Land</a:t>
            </a:r>
            <a:r>
              <a:rPr lang="en-US" sz="1300" dirty="0">
                <a:solidFill>
                  <a:schemeClr val="tx1">
                    <a:alpha val="70000"/>
                  </a:schemeClr>
                </a:solidFill>
              </a:rPr>
              <a:t>, </a:t>
            </a:r>
            <a:r>
              <a:rPr lang="en-US" sz="1300" b="1" dirty="0">
                <a:solidFill>
                  <a:schemeClr val="tx1">
                    <a:alpha val="70000"/>
                  </a:schemeClr>
                </a:solidFill>
              </a:rPr>
              <a:t>Texas</a:t>
            </a:r>
            <a:r>
              <a:rPr lang="en-US" sz="1300" dirty="0">
                <a:solidFill>
                  <a:schemeClr val="tx1">
                    <a:alpha val="70000"/>
                  </a:schemeClr>
                </a:solidFill>
              </a:rPr>
              <a:t>, Welker designs and manufactures innovative solutions for the oil and gas industry and beyond. With </a:t>
            </a:r>
            <a:r>
              <a:rPr lang="en-US" sz="1300" b="1" dirty="0">
                <a:solidFill>
                  <a:schemeClr val="tx1">
                    <a:alpha val="70000"/>
                  </a:schemeClr>
                </a:solidFill>
              </a:rPr>
              <a:t>65+ years </a:t>
            </a:r>
            <a:r>
              <a:rPr lang="en-US" sz="1300" dirty="0">
                <a:solidFill>
                  <a:schemeClr val="tx1">
                    <a:alpha val="70000"/>
                  </a:schemeClr>
                </a:solidFill>
              </a:rPr>
              <a:t>of industry experience.</a:t>
            </a:r>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2559030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only appropriate for farm taps due to low gas flow rates that it can odorize</a:t>
            </a:r>
          </a:p>
        </p:txBody>
      </p:sp>
      <p:sp>
        <p:nvSpPr>
          <p:cNvPr id="4" name="Slide Number Placeholder 3"/>
          <p:cNvSpPr>
            <a:spLocks noGrp="1"/>
          </p:cNvSpPr>
          <p:nvPr>
            <p:ph type="sldNum" sz="quarter" idx="5"/>
          </p:nvPr>
        </p:nvSpPr>
        <p:spPr/>
        <p:txBody>
          <a:bodyPr/>
          <a:lstStyle/>
          <a:p>
            <a:fld id="{6F8E2375-F1B1-284C-A827-B0E603FDBDD8}" type="slidenum">
              <a:rPr lang="en-US" smtClean="0"/>
              <a:t>12</a:t>
            </a:fld>
            <a:endParaRPr lang="en-US"/>
          </a:p>
        </p:txBody>
      </p:sp>
    </p:spTree>
    <p:extLst>
      <p:ext uri="{BB962C8B-B14F-4D97-AF65-F5344CB8AC3E}">
        <p14:creationId xmlns:p14="http://schemas.microsoft.com/office/powerpoint/2010/main" val="3067530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Actual odorization rates vary with pressure, temperature, and gas flow.  The adjustments are made by tweaking the gate valves and feedback is by periodic sniff tests.</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13</a:t>
            </a:fld>
            <a:endParaRPr lang="en-US"/>
          </a:p>
        </p:txBody>
      </p:sp>
    </p:spTree>
    <p:extLst>
      <p:ext uri="{BB962C8B-B14F-4D97-AF65-F5344CB8AC3E}">
        <p14:creationId xmlns:p14="http://schemas.microsoft.com/office/powerpoint/2010/main" val="2668321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pump systems are essentially similar to this with their own variations.  YZ and Welker</a:t>
            </a:r>
          </a:p>
        </p:txBody>
      </p:sp>
      <p:sp>
        <p:nvSpPr>
          <p:cNvPr id="4" name="Slide Number Placeholder 3"/>
          <p:cNvSpPr>
            <a:spLocks noGrp="1"/>
          </p:cNvSpPr>
          <p:nvPr>
            <p:ph type="sldNum" sz="quarter" idx="5"/>
          </p:nvPr>
        </p:nvSpPr>
        <p:spPr/>
        <p:txBody>
          <a:bodyPr/>
          <a:lstStyle/>
          <a:p>
            <a:fld id="{6F8E2375-F1B1-284C-A827-B0E603FDBDD8}" type="slidenum">
              <a:rPr lang="en-US" smtClean="0"/>
              <a:t>15</a:t>
            </a:fld>
            <a:endParaRPr lang="en-US"/>
          </a:p>
        </p:txBody>
      </p:sp>
    </p:spTree>
    <p:extLst>
      <p:ext uri="{BB962C8B-B14F-4D97-AF65-F5344CB8AC3E}">
        <p14:creationId xmlns:p14="http://schemas.microsoft.com/office/powerpoint/2010/main" val="202595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Welker, </a:t>
            </a:r>
            <a:r>
              <a:rPr lang="en-US" dirty="0" err="1"/>
              <a:t>Preco</a:t>
            </a:r>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16</a:t>
            </a:fld>
            <a:endParaRPr lang="en-US"/>
          </a:p>
        </p:txBody>
      </p:sp>
    </p:spTree>
    <p:extLst>
      <p:ext uri="{BB962C8B-B14F-4D97-AF65-F5344CB8AC3E}">
        <p14:creationId xmlns:p14="http://schemas.microsoft.com/office/powerpoint/2010/main" val="3385334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Welker, GPL</a:t>
            </a:r>
          </a:p>
        </p:txBody>
      </p:sp>
      <p:sp>
        <p:nvSpPr>
          <p:cNvPr id="4" name="Slide Number Placeholder 3"/>
          <p:cNvSpPr>
            <a:spLocks noGrp="1"/>
          </p:cNvSpPr>
          <p:nvPr>
            <p:ph type="sldNum" sz="quarter" idx="5"/>
          </p:nvPr>
        </p:nvSpPr>
        <p:spPr/>
        <p:txBody>
          <a:bodyPr/>
          <a:lstStyle/>
          <a:p>
            <a:fld id="{6F8E2375-F1B1-284C-A827-B0E603FDBDD8}" type="slidenum">
              <a:rPr lang="en-US" smtClean="0"/>
              <a:t>17</a:t>
            </a:fld>
            <a:endParaRPr lang="en-US"/>
          </a:p>
        </p:txBody>
      </p:sp>
    </p:spTree>
    <p:extLst>
      <p:ext uri="{BB962C8B-B14F-4D97-AF65-F5344CB8AC3E}">
        <p14:creationId xmlns:p14="http://schemas.microsoft.com/office/powerpoint/2010/main" val="4185415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19</a:t>
            </a:fld>
            <a:endParaRPr lang="en-US"/>
          </a:p>
        </p:txBody>
      </p:sp>
    </p:spTree>
    <p:extLst>
      <p:ext uri="{BB962C8B-B14F-4D97-AF65-F5344CB8AC3E}">
        <p14:creationId xmlns:p14="http://schemas.microsoft.com/office/powerpoint/2010/main" val="141896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20</a:t>
            </a:fld>
            <a:endParaRPr lang="en-US"/>
          </a:p>
        </p:txBody>
      </p:sp>
    </p:spTree>
    <p:extLst>
      <p:ext uri="{BB962C8B-B14F-4D97-AF65-F5344CB8AC3E}">
        <p14:creationId xmlns:p14="http://schemas.microsoft.com/office/powerpoint/2010/main" val="4011589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21</a:t>
            </a:fld>
            <a:endParaRPr lang="en-US"/>
          </a:p>
        </p:txBody>
      </p:sp>
    </p:spTree>
    <p:extLst>
      <p:ext uri="{BB962C8B-B14F-4D97-AF65-F5344CB8AC3E}">
        <p14:creationId xmlns:p14="http://schemas.microsoft.com/office/powerpoint/2010/main" val="2105555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22</a:t>
            </a:fld>
            <a:endParaRPr lang="en-US"/>
          </a:p>
        </p:txBody>
      </p:sp>
    </p:spTree>
    <p:extLst>
      <p:ext uri="{BB962C8B-B14F-4D97-AF65-F5344CB8AC3E}">
        <p14:creationId xmlns:p14="http://schemas.microsoft.com/office/powerpoint/2010/main" val="3853282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23</a:t>
            </a:fld>
            <a:endParaRPr lang="en-US"/>
          </a:p>
        </p:txBody>
      </p:sp>
    </p:spTree>
    <p:extLst>
      <p:ext uri="{BB962C8B-B14F-4D97-AF65-F5344CB8AC3E}">
        <p14:creationId xmlns:p14="http://schemas.microsoft.com/office/powerpoint/2010/main" val="181782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3</a:t>
            </a:fld>
            <a:endParaRPr lang="en-US"/>
          </a:p>
        </p:txBody>
      </p:sp>
    </p:spTree>
    <p:extLst>
      <p:ext uri="{BB962C8B-B14F-4D97-AF65-F5344CB8AC3E}">
        <p14:creationId xmlns:p14="http://schemas.microsoft.com/office/powerpoint/2010/main" val="658944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27</a:t>
            </a:fld>
            <a:endParaRPr lang="en-US"/>
          </a:p>
        </p:txBody>
      </p:sp>
    </p:spTree>
    <p:extLst>
      <p:ext uri="{BB962C8B-B14F-4D97-AF65-F5344CB8AC3E}">
        <p14:creationId xmlns:p14="http://schemas.microsoft.com/office/powerpoint/2010/main" val="2049057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28</a:t>
            </a:fld>
            <a:endParaRPr lang="en-US"/>
          </a:p>
        </p:txBody>
      </p:sp>
    </p:spTree>
    <p:extLst>
      <p:ext uri="{BB962C8B-B14F-4D97-AF65-F5344CB8AC3E}">
        <p14:creationId xmlns:p14="http://schemas.microsoft.com/office/powerpoint/2010/main" val="1236961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difference between neutralizers and masking agents</a:t>
            </a:r>
          </a:p>
        </p:txBody>
      </p:sp>
      <p:sp>
        <p:nvSpPr>
          <p:cNvPr id="4" name="Slide Number Placeholder 3"/>
          <p:cNvSpPr>
            <a:spLocks noGrp="1"/>
          </p:cNvSpPr>
          <p:nvPr>
            <p:ph type="sldNum" sz="quarter" idx="5"/>
          </p:nvPr>
        </p:nvSpPr>
        <p:spPr/>
        <p:txBody>
          <a:bodyPr/>
          <a:lstStyle/>
          <a:p>
            <a:fld id="{6F8E2375-F1B1-284C-A827-B0E603FDBDD8}" type="slidenum">
              <a:rPr lang="en-US" smtClean="0"/>
              <a:t>30</a:t>
            </a:fld>
            <a:endParaRPr lang="en-US"/>
          </a:p>
        </p:txBody>
      </p:sp>
    </p:spTree>
    <p:extLst>
      <p:ext uri="{BB962C8B-B14F-4D97-AF65-F5344CB8AC3E}">
        <p14:creationId xmlns:p14="http://schemas.microsoft.com/office/powerpoint/2010/main" val="716428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31</a:t>
            </a:fld>
            <a:endParaRPr lang="en-US"/>
          </a:p>
        </p:txBody>
      </p:sp>
    </p:spTree>
    <p:extLst>
      <p:ext uri="{BB962C8B-B14F-4D97-AF65-F5344CB8AC3E}">
        <p14:creationId xmlns:p14="http://schemas.microsoft.com/office/powerpoint/2010/main" val="4240112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school had been built in a wealthy oil town.  It had a natural gas boiler in the basement, and when a shop teacher switched on the light the school blew up.  The town lost an entire generation on that day.  This made international news and led to a worldwide outcry for safer gas delivery.</a:t>
            </a:r>
          </a:p>
        </p:txBody>
      </p:sp>
      <p:sp>
        <p:nvSpPr>
          <p:cNvPr id="4" name="Slide Number Placeholder 3"/>
          <p:cNvSpPr>
            <a:spLocks noGrp="1"/>
          </p:cNvSpPr>
          <p:nvPr>
            <p:ph type="sldNum" sz="quarter" idx="5"/>
          </p:nvPr>
        </p:nvSpPr>
        <p:spPr/>
        <p:txBody>
          <a:bodyPr/>
          <a:lstStyle/>
          <a:p>
            <a:fld id="{6F8E2375-F1B1-284C-A827-B0E603FDBDD8}" type="slidenum">
              <a:rPr lang="en-US" smtClean="0"/>
              <a:t>4</a:t>
            </a:fld>
            <a:endParaRPr lang="en-US"/>
          </a:p>
        </p:txBody>
      </p:sp>
    </p:spTree>
    <p:extLst>
      <p:ext uri="{BB962C8B-B14F-4D97-AF65-F5344CB8AC3E}">
        <p14:creationId xmlns:p14="http://schemas.microsoft.com/office/powerpoint/2010/main" val="385019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Natural gas is explosive at an LEL of 5% in air, so the odorant must be readily detectable at a 1% concentration of natural gas in air.  The sniff test is important because there can be constituents in the gas that mask the ability to smell the odorant even if concentration levels are unchanged.</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5</a:t>
            </a:fld>
            <a:endParaRPr lang="en-US"/>
          </a:p>
        </p:txBody>
      </p:sp>
    </p:spTree>
    <p:extLst>
      <p:ext uri="{BB962C8B-B14F-4D97-AF65-F5344CB8AC3E}">
        <p14:creationId xmlns:p14="http://schemas.microsoft.com/office/powerpoint/2010/main" val="134670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Natural gas is explosive at an LEL of 5% in air, so the odorant must be readily detectable at a 1% concentration of natural gas in air.  The sniff test is important because there can be constituents in the gas that mask the ability to smell the odorant even if concentration levels are unchanged.</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6</a:t>
            </a:fld>
            <a:endParaRPr lang="en-US"/>
          </a:p>
        </p:txBody>
      </p:sp>
    </p:spTree>
    <p:extLst>
      <p:ext uri="{BB962C8B-B14F-4D97-AF65-F5344CB8AC3E}">
        <p14:creationId xmlns:p14="http://schemas.microsoft.com/office/powerpoint/2010/main" val="3114426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Two odorant manufacturers, make the same blends under different trade names</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7</a:t>
            </a:fld>
            <a:endParaRPr lang="en-US"/>
          </a:p>
        </p:txBody>
      </p:sp>
    </p:spTree>
    <p:extLst>
      <p:ext uri="{BB962C8B-B14F-4D97-AF65-F5344CB8AC3E}">
        <p14:creationId xmlns:p14="http://schemas.microsoft.com/office/powerpoint/2010/main" val="305336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Two odorant manufacturers, make the same blends under different trade names</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8</a:t>
            </a:fld>
            <a:endParaRPr lang="en-US"/>
          </a:p>
        </p:txBody>
      </p:sp>
    </p:spTree>
    <p:extLst>
      <p:ext uri="{BB962C8B-B14F-4D97-AF65-F5344CB8AC3E}">
        <p14:creationId xmlns:p14="http://schemas.microsoft.com/office/powerpoint/2010/main" val="365823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Two odorant manufacturers, make the same blends under different trade names</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9</a:t>
            </a:fld>
            <a:endParaRPr lang="en-US"/>
          </a:p>
        </p:txBody>
      </p:sp>
    </p:spTree>
    <p:extLst>
      <p:ext uri="{BB962C8B-B14F-4D97-AF65-F5344CB8AC3E}">
        <p14:creationId xmlns:p14="http://schemas.microsoft.com/office/powerpoint/2010/main" val="3180389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There are companies that can perform this for you or provide consulting services</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10</a:t>
            </a:fld>
            <a:endParaRPr lang="en-US"/>
          </a:p>
        </p:txBody>
      </p:sp>
    </p:spTree>
    <p:extLst>
      <p:ext uri="{BB962C8B-B14F-4D97-AF65-F5344CB8AC3E}">
        <p14:creationId xmlns:p14="http://schemas.microsoft.com/office/powerpoint/2010/main" val="237209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4146641" y="1479640"/>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5"/>
          <p:cNvSpPr>
            <a:spLocks noGrp="1"/>
          </p:cNvSpPr>
          <p:nvPr>
            <p:ph type="title"/>
          </p:nvPr>
        </p:nvSpPr>
        <p:spPr>
          <a:xfrm>
            <a:off x="2028825" y="946702"/>
            <a:ext cx="4067176" cy="1750146"/>
          </a:xfrm>
        </p:spPr>
        <p:txBody>
          <a:bodyPr/>
          <a:lstStyle/>
          <a:p>
            <a:r>
              <a:rPr lang="en-US" dirty="0"/>
              <a:t>Click to edit Master title style</a:t>
            </a:r>
          </a:p>
        </p:txBody>
      </p:sp>
    </p:spTree>
    <p:extLst>
      <p:ext uri="{BB962C8B-B14F-4D97-AF65-F5344CB8AC3E}">
        <p14:creationId xmlns:p14="http://schemas.microsoft.com/office/powerpoint/2010/main" val="409198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1569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6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041522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4023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205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2162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129229" y="549274"/>
            <a:ext cx="3043596" cy="402272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2028825" y="946702"/>
            <a:ext cx="5083176" cy="1249845"/>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p:nvPr>
        </p:nvSpPr>
        <p:spPr>
          <a:xfrm>
            <a:off x="5085633" y="3429000"/>
            <a:ext cx="304359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9295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4"/>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1839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p:spPr>
        <p:txBody>
          <a:bodyPr/>
          <a:lstStyle/>
          <a:p>
            <a:r>
              <a:rPr lang="en-US"/>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351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838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481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16999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70695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0545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515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928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5078852" y="0"/>
            <a:ext cx="3059307" cy="228997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Picture Placeholder 8"/>
          <p:cNvSpPr>
            <a:spLocks noGrp="1"/>
          </p:cNvSpPr>
          <p:nvPr>
            <p:ph type="pic" sz="quarter" idx="15"/>
          </p:nvPr>
        </p:nvSpPr>
        <p:spPr>
          <a:xfrm>
            <a:off x="4672452" y="2289977"/>
            <a:ext cx="3059307" cy="228997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6"/>
          </p:nvPr>
        </p:nvSpPr>
        <p:spPr>
          <a:xfrm>
            <a:off x="5078852" y="4578183"/>
            <a:ext cx="3059307" cy="228997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4914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10"/>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4556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2028825" y="5023955"/>
            <a:ext cx="4067176" cy="1249845"/>
          </a:xfrm>
        </p:spPr>
        <p:txBody>
          <a:bodyPr/>
          <a:lstStyle/>
          <a:p>
            <a:r>
              <a:rPr lang="en-US" dirty="0"/>
              <a:t>Click to edit Master title style</a:t>
            </a:r>
          </a:p>
        </p:txBody>
      </p:sp>
    </p:spTree>
    <p:extLst>
      <p:ext uri="{BB962C8B-B14F-4D97-AF65-F5344CB8AC3E}">
        <p14:creationId xmlns:p14="http://schemas.microsoft.com/office/powerpoint/2010/main" val="258972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2022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3854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a:t>Click to edit Master title style</a:t>
            </a:r>
          </a:p>
        </p:txBody>
      </p:sp>
      <p:sp>
        <p:nvSpPr>
          <p:cNvPr id="4" name="Picture Placeholder 8"/>
          <p:cNvSpPr>
            <a:spLocks noGrp="1"/>
          </p:cNvSpPr>
          <p:nvPr>
            <p:ph type="pic" sz="quarter" idx="12"/>
          </p:nvPr>
        </p:nvSpPr>
        <p:spPr>
          <a:xfrm>
            <a:off x="1019175" y="0"/>
            <a:ext cx="3048001"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7931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995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6360158" y="3429000"/>
            <a:ext cx="4821363" cy="2860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8"/>
          </p:nvPr>
        </p:nvSpPr>
        <p:spPr>
          <a:xfrm>
            <a:off x="2028823" y="3429000"/>
            <a:ext cx="4067177" cy="2860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546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2030852" y="1152057"/>
            <a:ext cx="1800000" cy="180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4457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6858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7274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8124823" y="0"/>
            <a:ext cx="406717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30955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0"/>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3035299" y="1"/>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7016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2120055"/>
          </a:xfrm>
        </p:spPr>
        <p:txBody>
          <a:bodyPr/>
          <a:lstStyle/>
          <a:p>
            <a:r>
              <a:rPr lang="en-US" dirty="0"/>
              <a:t>Click to edit Master title style</a:t>
            </a:r>
          </a:p>
        </p:txBody>
      </p:sp>
      <p:sp>
        <p:nvSpPr>
          <p:cNvPr id="4"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10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4009700" y="2151595"/>
            <a:ext cx="2104615" cy="2104615"/>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Picture Placeholder 8"/>
          <p:cNvSpPr>
            <a:spLocks noGrp="1"/>
          </p:cNvSpPr>
          <p:nvPr>
            <p:ph type="pic" sz="quarter" idx="13"/>
          </p:nvPr>
        </p:nvSpPr>
        <p:spPr>
          <a:xfrm>
            <a:off x="6398115"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5"/>
          </p:nvPr>
        </p:nvSpPr>
        <p:spPr>
          <a:xfrm>
            <a:off x="8786530"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8"/>
          </p:nvPr>
        </p:nvSpPr>
        <p:spPr>
          <a:xfrm>
            <a:off x="1621285" y="2148390"/>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4371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1800"/>
                                  </p:stCondLst>
                                  <p:childTnLst>
                                    <p:animScale>
                                      <p:cBhvr>
                                        <p:cTn id="9" dur="500" fill="hold"/>
                                        <p:tgtEl>
                                          <p:spTgt spid="5"/>
                                        </p:tgtEl>
                                      </p:cBhvr>
                                      <p:by x="105000" y="105000"/>
                                    </p:animScale>
                                  </p:childTnLst>
                                </p:cTn>
                              </p:par>
                              <p:par>
                                <p:cTn id="10" presetID="22" presetClass="entr" presetSubtype="8"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3"/>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4146641" y="1479640"/>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5"/>
          <p:cNvSpPr>
            <a:spLocks noGrp="1"/>
          </p:cNvSpPr>
          <p:nvPr>
            <p:ph type="title"/>
          </p:nvPr>
        </p:nvSpPr>
        <p:spPr>
          <a:xfrm>
            <a:off x="2028825" y="946702"/>
            <a:ext cx="4067176" cy="1750146"/>
          </a:xfrm>
        </p:spPr>
        <p:txBody>
          <a:bodyPr/>
          <a:lstStyle/>
          <a:p>
            <a:r>
              <a:rPr lang="en-US" dirty="0"/>
              <a:t>Click to edit Master title style</a:t>
            </a:r>
          </a:p>
        </p:txBody>
      </p:sp>
    </p:spTree>
    <p:extLst>
      <p:ext uri="{BB962C8B-B14F-4D97-AF65-F5344CB8AC3E}">
        <p14:creationId xmlns:p14="http://schemas.microsoft.com/office/powerpoint/2010/main" val="35561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6800850" y="946702"/>
            <a:ext cx="4380671" cy="1249845"/>
          </a:xfrm>
        </p:spPr>
        <p:txBody>
          <a:bodyPr/>
          <a:lstStyle/>
          <a:p>
            <a:r>
              <a:rPr lang="en-US"/>
              <a:t>Click to edit Master title style</a:t>
            </a:r>
          </a:p>
        </p:txBody>
      </p:sp>
    </p:spTree>
    <p:extLst>
      <p:ext uri="{BB962C8B-B14F-4D97-AF65-F5344CB8AC3E}">
        <p14:creationId xmlns:p14="http://schemas.microsoft.com/office/powerpoint/2010/main" val="40505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273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p:spPr>
        <p:txBody>
          <a:bodyPr/>
          <a:lstStyle/>
          <a:p>
            <a:r>
              <a:rPr lang="en-US"/>
              <a:t>Click to edit Master title style</a:t>
            </a:r>
          </a:p>
        </p:txBody>
      </p:sp>
    </p:spTree>
    <p:extLst>
      <p:ext uri="{BB962C8B-B14F-4D97-AF65-F5344CB8AC3E}">
        <p14:creationId xmlns:p14="http://schemas.microsoft.com/office/powerpoint/2010/main" val="30494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5359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2027300"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2027300"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8342374"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6909542"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5007263" y="3575957"/>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1122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par>
                                <p:cTn id="25" presetID="22" presetClass="entr" presetSubtype="8" fill="hold" grpId="0" nodeType="withEffect">
                                  <p:stCondLst>
                                    <p:cond delay="21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21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6095999" y="3429000"/>
            <a:ext cx="507682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2027238" y="0"/>
            <a:ext cx="4068761"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833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4"/>
                                        </p:tgtEl>
                                      </p:cBhvr>
                                      <p:by x="105000" y="105000"/>
                                    </p:animScale>
                                  </p:childTnLst>
                                </p:cTn>
                              </p:par>
                              <p:par>
                                <p:cTn id="10" presetID="22" presetClass="entr" presetSubtype="8"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20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3035301" y="3429000"/>
            <a:ext cx="30607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7793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71_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184904" y="1517904"/>
            <a:ext cx="3822192" cy="3822192"/>
          </a:xfrm>
          <a:custGeom>
            <a:avLst/>
            <a:gdLst>
              <a:gd name="connsiteX0" fmla="*/ 1911096 w 3822192"/>
              <a:gd name="connsiteY0" fmla="*/ 955548 h 3822192"/>
              <a:gd name="connsiteX1" fmla="*/ 955548 w 3822192"/>
              <a:gd name="connsiteY1" fmla="*/ 1911096 h 3822192"/>
              <a:gd name="connsiteX2" fmla="*/ 1911096 w 3822192"/>
              <a:gd name="connsiteY2" fmla="*/ 2866644 h 3822192"/>
              <a:gd name="connsiteX3" fmla="*/ 2866644 w 3822192"/>
              <a:gd name="connsiteY3" fmla="*/ 1911096 h 3822192"/>
              <a:gd name="connsiteX4" fmla="*/ 1911096 w 3822192"/>
              <a:gd name="connsiteY4" fmla="*/ 955548 h 3822192"/>
              <a:gd name="connsiteX5" fmla="*/ 1911096 w 3822192"/>
              <a:gd name="connsiteY5" fmla="*/ 0 h 3822192"/>
              <a:gd name="connsiteX6" fmla="*/ 3822192 w 3822192"/>
              <a:gd name="connsiteY6" fmla="*/ 1911096 h 3822192"/>
              <a:gd name="connsiteX7" fmla="*/ 1911096 w 3822192"/>
              <a:gd name="connsiteY7" fmla="*/ 3822192 h 3822192"/>
              <a:gd name="connsiteX8" fmla="*/ 0 w 3822192"/>
              <a:gd name="connsiteY8" fmla="*/ 1911096 h 3822192"/>
              <a:gd name="connsiteX9" fmla="*/ 1911096 w 3822192"/>
              <a:gd name="connsiteY9" fmla="*/ 0 h 38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2192" h="3822192">
                <a:moveTo>
                  <a:pt x="1911096" y="955548"/>
                </a:moveTo>
                <a:cubicBezTo>
                  <a:pt x="1383361" y="955548"/>
                  <a:pt x="955548" y="1383361"/>
                  <a:pt x="955548" y="1911096"/>
                </a:cubicBezTo>
                <a:cubicBezTo>
                  <a:pt x="955548" y="2438831"/>
                  <a:pt x="1383361" y="2866644"/>
                  <a:pt x="1911096" y="2866644"/>
                </a:cubicBezTo>
                <a:cubicBezTo>
                  <a:pt x="2438831" y="2866644"/>
                  <a:pt x="2866644" y="2438831"/>
                  <a:pt x="2866644" y="1911096"/>
                </a:cubicBezTo>
                <a:cubicBezTo>
                  <a:pt x="2866644" y="1383361"/>
                  <a:pt x="2438831" y="955548"/>
                  <a:pt x="1911096" y="955548"/>
                </a:cubicBezTo>
                <a:close/>
                <a:moveTo>
                  <a:pt x="1911096" y="0"/>
                </a:moveTo>
                <a:cubicBezTo>
                  <a:pt x="2966565" y="0"/>
                  <a:pt x="3822192" y="855627"/>
                  <a:pt x="3822192" y="1911096"/>
                </a:cubicBezTo>
                <a:cubicBezTo>
                  <a:pt x="3822192" y="2966565"/>
                  <a:pt x="2966565" y="3822192"/>
                  <a:pt x="1911096" y="3822192"/>
                </a:cubicBezTo>
                <a:cubicBezTo>
                  <a:pt x="855627" y="3822192"/>
                  <a:pt x="0" y="2966565"/>
                  <a:pt x="0" y="1911096"/>
                </a:cubicBezTo>
                <a:cubicBezTo>
                  <a:pt x="0" y="855627"/>
                  <a:pt x="855627" y="0"/>
                  <a:pt x="1911096"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3263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3666676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3061336" cy="1249845"/>
          </a:xfrm>
        </p:spPr>
        <p:txBody>
          <a:bodyPr/>
          <a:lstStyle/>
          <a:p>
            <a:r>
              <a:rPr lang="en-US"/>
              <a:t>Click to edit Master title style</a:t>
            </a:r>
          </a:p>
        </p:txBody>
      </p:sp>
      <p:sp>
        <p:nvSpPr>
          <p:cNvPr id="4" name="Picture Placeholder 8"/>
          <p:cNvSpPr>
            <a:spLocks noGrp="1"/>
          </p:cNvSpPr>
          <p:nvPr>
            <p:ph type="pic" sz="quarter" idx="12"/>
          </p:nvPr>
        </p:nvSpPr>
        <p:spPr>
          <a:xfrm>
            <a:off x="5090160" y="568960"/>
            <a:ext cx="3037840" cy="1717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3"/>
          </p:nvPr>
        </p:nvSpPr>
        <p:spPr>
          <a:xfrm>
            <a:off x="8412480" y="1127760"/>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4"/>
          </p:nvPr>
        </p:nvSpPr>
        <p:spPr>
          <a:xfrm>
            <a:off x="5090160" y="34308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5"/>
          </p:nvPr>
        </p:nvSpPr>
        <p:spPr>
          <a:xfrm>
            <a:off x="8412480" y="39896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492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6598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5023955"/>
            <a:ext cx="4079681"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0457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a:t>Click to edit Master title style</a:t>
            </a:r>
          </a:p>
        </p:txBody>
      </p:sp>
      <p:sp>
        <p:nvSpPr>
          <p:cNvPr id="4" name="Picture Placeholder 8"/>
          <p:cNvSpPr>
            <a:spLocks noGrp="1"/>
          </p:cNvSpPr>
          <p:nvPr>
            <p:ph type="pic" sz="quarter" idx="12"/>
          </p:nvPr>
        </p:nvSpPr>
        <p:spPr>
          <a:xfrm>
            <a:off x="1019175" y="0"/>
            <a:ext cx="3048001"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1801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4067176" cy="2002975"/>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p:nvPr>
        </p:nvSpPr>
        <p:spPr>
          <a:xfrm>
            <a:off x="6099962" y="1125538"/>
            <a:ext cx="5072863" cy="5732462"/>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015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7807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1016000" y="4572000"/>
            <a:ext cx="11176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4612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339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11458377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2028825" y="3429000"/>
            <a:ext cx="406717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10107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2854960"/>
            <a:ext cx="3048000" cy="4003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19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07833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5749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61824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p:spPr>
        <p:txBody>
          <a:bodyPr/>
          <a:lstStyle/>
          <a:p>
            <a:r>
              <a:rPr lang="en-US"/>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3714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0590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0856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0" name="Picture Placeholder 8"/>
          <p:cNvSpPr>
            <a:spLocks noGrp="1"/>
          </p:cNvSpPr>
          <p:nvPr>
            <p:ph type="pic" sz="quarter" idx="27"/>
          </p:nvPr>
        </p:nvSpPr>
        <p:spPr>
          <a:xfrm>
            <a:off x="2028824"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2" name="Picture Placeholder 8"/>
          <p:cNvSpPr>
            <a:spLocks noGrp="1"/>
          </p:cNvSpPr>
          <p:nvPr>
            <p:ph type="pic" sz="quarter" idx="29"/>
          </p:nvPr>
        </p:nvSpPr>
        <p:spPr>
          <a:xfrm>
            <a:off x="6162132"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3" name="Picture Placeholder 8"/>
          <p:cNvSpPr>
            <a:spLocks noGrp="1"/>
          </p:cNvSpPr>
          <p:nvPr>
            <p:ph type="pic" sz="quarter" idx="30"/>
          </p:nvPr>
        </p:nvSpPr>
        <p:spPr>
          <a:xfrm>
            <a:off x="8228786"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4" name="Picture Placeholder 8"/>
          <p:cNvSpPr>
            <a:spLocks noGrp="1"/>
          </p:cNvSpPr>
          <p:nvPr>
            <p:ph type="pic" sz="quarter" idx="31"/>
          </p:nvPr>
        </p:nvSpPr>
        <p:spPr>
          <a:xfrm>
            <a:off x="10295441" y="2780576"/>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p:cNvSpPr>
            <a:spLocks noGrp="1"/>
          </p:cNvSpPr>
          <p:nvPr>
            <p:ph type="pic" sz="quarter" idx="32"/>
          </p:nvPr>
        </p:nvSpPr>
        <p:spPr>
          <a:xfrm>
            <a:off x="2028824"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p:cNvSpPr>
            <a:spLocks noGrp="1"/>
          </p:cNvSpPr>
          <p:nvPr>
            <p:ph type="pic" sz="quarter" idx="33"/>
          </p:nvPr>
        </p:nvSpPr>
        <p:spPr>
          <a:xfrm>
            <a:off x="4095478"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p:cNvSpPr>
            <a:spLocks noGrp="1"/>
          </p:cNvSpPr>
          <p:nvPr>
            <p:ph type="pic" sz="quarter" idx="34"/>
          </p:nvPr>
        </p:nvSpPr>
        <p:spPr>
          <a:xfrm>
            <a:off x="6162132"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8" name="Picture Placeholder 8"/>
          <p:cNvSpPr>
            <a:spLocks noGrp="1"/>
          </p:cNvSpPr>
          <p:nvPr>
            <p:ph type="pic" sz="quarter" idx="35"/>
          </p:nvPr>
        </p:nvSpPr>
        <p:spPr>
          <a:xfrm>
            <a:off x="8228786"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9" name="Picture Placeholder 8"/>
          <p:cNvSpPr>
            <a:spLocks noGrp="1"/>
          </p:cNvSpPr>
          <p:nvPr>
            <p:ph type="pic" sz="quarter" idx="36"/>
          </p:nvPr>
        </p:nvSpPr>
        <p:spPr>
          <a:xfrm>
            <a:off x="10295441" y="48420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p:cNvSpPr>
            <a:spLocks noGrp="1"/>
          </p:cNvSpPr>
          <p:nvPr>
            <p:ph type="pic" sz="quarter" idx="14"/>
          </p:nvPr>
        </p:nvSpPr>
        <p:spPr>
          <a:xfrm>
            <a:off x="4095478" y="2780576"/>
            <a:ext cx="2015999" cy="2016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039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6" presetClass="emph" presetSubtype="0" accel="50000" decel="50000" autoRev="1" fill="hold" grpId="1" nodeType="withEffect">
                                  <p:stCondLst>
                                    <p:cond delay="0"/>
                                  </p:stCondLst>
                                  <p:childTnLst>
                                    <p:animScale>
                                      <p:cBhvr>
                                        <p:cTn id="9" dur="500" fill="hold"/>
                                        <p:tgtEl>
                                          <p:spTgt spid="20"/>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22"/>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23"/>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24"/>
                                        </p:tgtEl>
                                      </p:cBhvr>
                                      <p:by x="105000" y="105000"/>
                                    </p:animScale>
                                  </p:childTnLst>
                                </p:cTn>
                              </p:par>
                              <p:par>
                                <p:cTn id="25" presetID="22" presetClass="entr" presetSubtype="8" fill="hold" grpId="0" nodeType="withEffect">
                                  <p:stCondLst>
                                    <p:cond delay="150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6" presetClass="emph" presetSubtype="0" accel="50000" decel="50000" autoRev="1" fill="hold" grpId="1" nodeType="withEffect">
                                  <p:stCondLst>
                                    <p:cond delay="1500"/>
                                  </p:stCondLst>
                                  <p:childTnLst>
                                    <p:animScale>
                                      <p:cBhvr>
                                        <p:cTn id="29" dur="500" fill="hold"/>
                                        <p:tgtEl>
                                          <p:spTgt spid="25"/>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6"/>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7"/>
                                        </p:tgtEl>
                                      </p:cBhvr>
                                      <p:by x="105000" y="105000"/>
                                    </p:animScale>
                                  </p:childTnLst>
                                </p:cTn>
                              </p:par>
                              <p:par>
                                <p:cTn id="40" presetID="22" presetClass="entr" presetSubtype="8" fill="hold" grpId="0" nodeType="withEffect">
                                  <p:stCondLst>
                                    <p:cond delay="240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6" presetClass="emph" presetSubtype="0" accel="50000" decel="50000" autoRev="1" fill="hold" grpId="1" nodeType="withEffect">
                                  <p:stCondLst>
                                    <p:cond delay="2400"/>
                                  </p:stCondLst>
                                  <p:childTnLst>
                                    <p:animScale>
                                      <p:cBhvr>
                                        <p:cTn id="44" dur="500" fill="hold"/>
                                        <p:tgtEl>
                                          <p:spTgt spid="28"/>
                                        </p:tgtEl>
                                      </p:cBhvr>
                                      <p:by x="105000" y="105000"/>
                                    </p:animScale>
                                  </p:childTnLst>
                                </p:cTn>
                              </p:par>
                              <p:par>
                                <p:cTn id="45" presetID="22" presetClass="entr" presetSubtype="8" fill="hold" grpId="0" nodeType="withEffect">
                                  <p:stCondLst>
                                    <p:cond delay="270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6" presetClass="emph" presetSubtype="0" accel="50000" decel="50000" autoRev="1" fill="hold" grpId="1" nodeType="withEffect">
                                  <p:stCondLst>
                                    <p:cond delay="2700"/>
                                  </p:stCondLst>
                                  <p:childTnLst>
                                    <p:animScale>
                                      <p:cBhvr>
                                        <p:cTn id="49" dur="500" fill="hold"/>
                                        <p:tgtEl>
                                          <p:spTgt spid="29"/>
                                        </p:tgtEl>
                                      </p:cBhvr>
                                      <p:by x="105000" y="105000"/>
                                    </p:animScale>
                                  </p:childTnLst>
                                </p:cTn>
                              </p:par>
                              <p:par>
                                <p:cTn id="50" presetID="22" presetClass="entr" presetSubtype="8" fill="hold" grpId="0" nodeType="withEffect">
                                  <p:stCondLst>
                                    <p:cond delay="30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6" presetClass="emph" presetSubtype="0" accel="50000" decel="50000" autoRev="1" fill="hold" grpId="1" nodeType="withEffect">
                                  <p:stCondLst>
                                    <p:cond delay="300"/>
                                  </p:stCondLst>
                                  <p:childTnLst>
                                    <p:animScale>
                                      <p:cBhvr>
                                        <p:cTn id="54"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6096000" cy="34417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456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3416300"/>
            <a:ext cx="6096000" cy="34417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190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6096000" cy="34163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8549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54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6096000" y="0"/>
            <a:ext cx="6096000" cy="34163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28"/>
          </p:nvPr>
        </p:nvSpPr>
        <p:spPr>
          <a:xfrm>
            <a:off x="6096000" y="3416300"/>
            <a:ext cx="6096000" cy="34417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512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41738"/>
            <a:ext cx="4057016" cy="1388284"/>
          </a:xfrm>
        </p:spPr>
        <p:txBody>
          <a:bodyPr/>
          <a:lstStyle/>
          <a:p>
            <a:r>
              <a:rPr lang="en-US" dirty="0"/>
              <a:t>Click to edit Master title style</a:t>
            </a:r>
          </a:p>
        </p:txBody>
      </p:sp>
      <p:sp>
        <p:nvSpPr>
          <p:cNvPr id="6" name="Picture Placeholder 8"/>
          <p:cNvSpPr>
            <a:spLocks noGrp="1"/>
          </p:cNvSpPr>
          <p:nvPr>
            <p:ph type="pic" sz="quarter" idx="14"/>
          </p:nvPr>
        </p:nvSpPr>
        <p:spPr>
          <a:xfrm>
            <a:off x="3037840" y="0"/>
            <a:ext cx="3058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206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8" grpId="0" animBg="1"/>
      <p:bldP spid="8" grpId="1"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
        <p:nvSpPr>
          <p:cNvPr id="25" name="Picture Placeholder 8"/>
          <p:cNvSpPr>
            <a:spLocks noGrp="1"/>
          </p:cNvSpPr>
          <p:nvPr>
            <p:ph type="pic" sz="quarter" idx="32"/>
          </p:nvPr>
        </p:nvSpPr>
        <p:spPr>
          <a:xfrm>
            <a:off x="5023517"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p:cNvSpPr>
            <a:spLocks noGrp="1"/>
          </p:cNvSpPr>
          <p:nvPr>
            <p:ph type="pic" sz="quarter" idx="34"/>
          </p:nvPr>
        </p:nvSpPr>
        <p:spPr>
          <a:xfrm>
            <a:off x="9156825"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p:cNvSpPr>
            <a:spLocks noGrp="1"/>
          </p:cNvSpPr>
          <p:nvPr>
            <p:ph type="pic" sz="quarter" idx="14"/>
          </p:nvPr>
        </p:nvSpPr>
        <p:spPr>
          <a:xfrm>
            <a:off x="7090171" y="4257800"/>
            <a:ext cx="2015999" cy="2016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222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30" grpId="0" animBg="1"/>
      <p:bldP spid="30" grpId="1"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8FA80A9-BCE2-4F55-801E-4668E68BFD84}"/>
              </a:ext>
            </a:extLst>
          </p:cNvPr>
          <p:cNvSpPr>
            <a:spLocks noGrp="1"/>
          </p:cNvSpPr>
          <p:nvPr>
            <p:ph type="pic" sz="quarter" idx="44"/>
          </p:nvPr>
        </p:nvSpPr>
        <p:spPr>
          <a:xfrm>
            <a:off x="3035300" y="-1"/>
            <a:ext cx="8137525" cy="400050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8915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281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p:cNvSpPr>
            <a:spLocks noGrp="1"/>
          </p:cNvSpPr>
          <p:nvPr>
            <p:ph type="pic" sz="quarter" idx="14"/>
          </p:nvPr>
        </p:nvSpPr>
        <p:spPr>
          <a:xfrm>
            <a:off x="8128000" y="701774"/>
            <a:ext cx="2032000" cy="4572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96001"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9795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7634513" y="2308497"/>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12" name="Picture Placeholder 8"/>
          <p:cNvSpPr>
            <a:spLocks noGrp="1"/>
          </p:cNvSpPr>
          <p:nvPr>
            <p:ph type="pic" sz="quarter" idx="18"/>
          </p:nvPr>
        </p:nvSpPr>
        <p:spPr>
          <a:xfrm>
            <a:off x="9946640"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p:cNvSpPr>
            <a:spLocks noGrp="1"/>
          </p:cNvSpPr>
          <p:nvPr>
            <p:ph type="pic" sz="quarter" idx="19"/>
          </p:nvPr>
        </p:nvSpPr>
        <p:spPr>
          <a:xfrm>
            <a:off x="9946640" y="230849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6" name="Picture Placeholder 8"/>
          <p:cNvSpPr>
            <a:spLocks noGrp="1"/>
          </p:cNvSpPr>
          <p:nvPr>
            <p:ph type="pic" sz="quarter" idx="20"/>
          </p:nvPr>
        </p:nvSpPr>
        <p:spPr>
          <a:xfrm>
            <a:off x="9946640" y="4616995"/>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p:cNvSpPr>
            <a:spLocks noGrp="1"/>
          </p:cNvSpPr>
          <p:nvPr>
            <p:ph type="pic" sz="quarter" idx="22"/>
          </p:nvPr>
        </p:nvSpPr>
        <p:spPr>
          <a:xfrm>
            <a:off x="7634513"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9" name="Picture Placeholder 8"/>
          <p:cNvSpPr>
            <a:spLocks noGrp="1"/>
          </p:cNvSpPr>
          <p:nvPr>
            <p:ph type="pic" sz="quarter" idx="23"/>
          </p:nvPr>
        </p:nvSpPr>
        <p:spPr>
          <a:xfrm>
            <a:off x="7634513"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0" name="Picture Placeholder 8"/>
          <p:cNvSpPr>
            <a:spLocks noGrp="1"/>
          </p:cNvSpPr>
          <p:nvPr>
            <p:ph type="pic" sz="quarter" idx="24"/>
          </p:nvPr>
        </p:nvSpPr>
        <p:spPr>
          <a:xfrm>
            <a:off x="531222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1" name="Picture Placeholder 8"/>
          <p:cNvSpPr>
            <a:spLocks noGrp="1"/>
          </p:cNvSpPr>
          <p:nvPr>
            <p:ph type="pic" sz="quarter" idx="25"/>
          </p:nvPr>
        </p:nvSpPr>
        <p:spPr>
          <a:xfrm>
            <a:off x="297905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10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96000" y="0"/>
            <a:ext cx="203200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352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14720" y="2171395"/>
            <a:ext cx="2194560" cy="309433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6"/>
          </p:nvPr>
        </p:nvSpPr>
        <p:spPr>
          <a:xfrm>
            <a:off x="4064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7"/>
          </p:nvPr>
        </p:nvSpPr>
        <p:spPr>
          <a:xfrm>
            <a:off x="2028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635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31953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9322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11262"/>
            <a:ext cx="5083176" cy="1249845"/>
          </a:xfrm>
        </p:spPr>
        <p:txBody>
          <a:bodyPr/>
          <a:lstStyle/>
          <a:p>
            <a:r>
              <a:rPr lang="en-US"/>
              <a:t>Click to edit Master title style</a:t>
            </a:r>
          </a:p>
        </p:txBody>
      </p:sp>
      <p:sp>
        <p:nvSpPr>
          <p:cNvPr id="11" name="Picture Placeholder 8"/>
          <p:cNvSpPr>
            <a:spLocks noGrp="1"/>
          </p:cNvSpPr>
          <p:nvPr>
            <p:ph type="pic" sz="quarter" idx="25"/>
          </p:nvPr>
        </p:nvSpPr>
        <p:spPr>
          <a:xfrm>
            <a:off x="202882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8"/>
          <p:cNvSpPr>
            <a:spLocks noGrp="1"/>
          </p:cNvSpPr>
          <p:nvPr>
            <p:ph type="pic" sz="quarter" idx="27"/>
          </p:nvPr>
        </p:nvSpPr>
        <p:spPr>
          <a:xfrm>
            <a:off x="667194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Picture Placeholder 8"/>
          <p:cNvSpPr>
            <a:spLocks noGrp="1"/>
          </p:cNvSpPr>
          <p:nvPr>
            <p:ph type="pic" sz="quarter" idx="28"/>
          </p:nvPr>
        </p:nvSpPr>
        <p:spPr>
          <a:xfrm>
            <a:off x="899858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p:cNvSpPr>
            <a:spLocks noGrp="1"/>
          </p:cNvSpPr>
          <p:nvPr>
            <p:ph type="pic" sz="quarter" idx="14"/>
          </p:nvPr>
        </p:nvSpPr>
        <p:spPr>
          <a:xfrm>
            <a:off x="4350385" y="1160781"/>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16" name="Picture Placeholder 8"/>
          <p:cNvSpPr>
            <a:spLocks noGrp="1"/>
          </p:cNvSpPr>
          <p:nvPr>
            <p:ph type="pic" sz="quarter" idx="29"/>
          </p:nvPr>
        </p:nvSpPr>
        <p:spPr>
          <a:xfrm>
            <a:off x="11315065" y="1160781"/>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6584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par>
                                <p:cTn id="25" presetID="22" presetClass="entr" presetSubtype="8" fill="hold" grpId="0" nodeType="withEffect">
                                  <p:stCondLst>
                                    <p:cond delay="2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6" presetClass="emph" presetSubtype="0" accel="50000" decel="50000" autoRev="1" fill="hold" grpId="1" nodeType="withEffect">
                                  <p:stCondLst>
                                    <p:cond delay="2200"/>
                                  </p:stCondLst>
                                  <p:childTnLst>
                                    <p:animScale>
                                      <p:cBhvr>
                                        <p:cTn id="2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4057015" cy="1249845"/>
          </a:xfrm>
        </p:spPr>
        <p:txBody>
          <a:bodyPr/>
          <a:lstStyle/>
          <a:p>
            <a:r>
              <a:rPr lang="en-US"/>
              <a:t>Click to edit Master title style</a:t>
            </a:r>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Rectangle 7"/>
          <p:cNvSpPr/>
          <p:nvPr userDrawn="1"/>
        </p:nvSpPr>
        <p:spPr>
          <a:xfrm>
            <a:off x="9133840" y="-30480"/>
            <a:ext cx="3058160" cy="6888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6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4824" y="946702"/>
            <a:ext cx="4067175" cy="1249845"/>
          </a:xfrm>
        </p:spPr>
        <p:txBody>
          <a:bodyPr/>
          <a:lstStyle/>
          <a:p>
            <a:r>
              <a:rPr lang="en-US" dirty="0"/>
              <a:t>Click to edit Master title style</a:t>
            </a:r>
          </a:p>
        </p:txBody>
      </p:sp>
      <p:sp>
        <p:nvSpPr>
          <p:cNvPr id="3" name="Picture Placeholder 8"/>
          <p:cNvSpPr>
            <a:spLocks noGrp="1"/>
          </p:cNvSpPr>
          <p:nvPr>
            <p:ph type="pic" sz="quarter" idx="14"/>
          </p:nvPr>
        </p:nvSpPr>
        <p:spPr>
          <a:xfrm>
            <a:off x="7112000" y="1135075"/>
            <a:ext cx="4053840" cy="457484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Rectangle 3"/>
          <p:cNvSpPr/>
          <p:nvPr userDrawn="1"/>
        </p:nvSpPr>
        <p:spPr>
          <a:xfrm>
            <a:off x="0" y="1140319"/>
            <a:ext cx="2042161" cy="4569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1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4885537" y="2795200"/>
            <a:ext cx="1080000" cy="108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17" name="Picture Placeholder 8"/>
          <p:cNvSpPr>
            <a:spLocks noGrp="1"/>
          </p:cNvSpPr>
          <p:nvPr>
            <p:ph type="pic" sz="quarter" idx="13"/>
          </p:nvPr>
        </p:nvSpPr>
        <p:spPr>
          <a:xfrm>
            <a:off x="7229360"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8"/>
          <p:cNvSpPr>
            <a:spLocks noGrp="1"/>
          </p:cNvSpPr>
          <p:nvPr>
            <p:ph type="pic" sz="quarter" idx="15"/>
          </p:nvPr>
        </p:nvSpPr>
        <p:spPr>
          <a:xfrm>
            <a:off x="9572468"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9" name="Picture Placeholder 8"/>
          <p:cNvSpPr>
            <a:spLocks noGrp="1"/>
          </p:cNvSpPr>
          <p:nvPr>
            <p:ph type="pic" sz="quarter" idx="18"/>
          </p:nvPr>
        </p:nvSpPr>
        <p:spPr>
          <a:xfrm>
            <a:off x="2541714"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47839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0"/>
                                  </p:stCondLst>
                                  <p:childTnLst>
                                    <p:animScale>
                                      <p:cBhvr>
                                        <p:cTn id="9" dur="500" fill="hold"/>
                                        <p:tgtEl>
                                          <p:spTgt spid="19"/>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16"/>
                                        </p:tgtEl>
                                      </p:cBhvr>
                                      <p:by x="105000" y="105000"/>
                                    </p:animScale>
                                  </p:childTnLst>
                                </p:cTn>
                              </p:par>
                              <p:par>
                                <p:cTn id="15" presetID="22" presetClass="entr" presetSubtype="8" fill="hold" grpId="0" nodeType="withEffect">
                                  <p:stCondLst>
                                    <p:cond delay="14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400"/>
                                  </p:stCondLst>
                                  <p:childTnLst>
                                    <p:animScale>
                                      <p:cBhvr>
                                        <p:cTn id="19" dur="500" fill="hold"/>
                                        <p:tgtEl>
                                          <p:spTgt spid="17"/>
                                        </p:tgtEl>
                                      </p:cBhvr>
                                      <p:by x="105000" y="105000"/>
                                    </p:animScale>
                                  </p:childTnLst>
                                </p:cTn>
                              </p:par>
                              <p:par>
                                <p:cTn id="20" presetID="22" presetClass="entr" presetSubtype="8" fill="hold" grpId="0" nodeType="withEffect">
                                  <p:stCondLst>
                                    <p:cond delay="2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2300"/>
                                  </p:stCondLst>
                                  <p:childTnLst>
                                    <p:animScale>
                                      <p:cBhvr>
                                        <p:cTn id="2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3089584" cy="2002975"/>
          </a:xfrm>
        </p:spPr>
        <p:txBody>
          <a:bodyPr/>
          <a:lstStyle/>
          <a:p>
            <a:r>
              <a:rPr lang="en-US" dirty="0"/>
              <a:t>Click to edit Master title style</a:t>
            </a:r>
          </a:p>
        </p:txBody>
      </p:sp>
      <p:sp>
        <p:nvSpPr>
          <p:cNvPr id="5" name="Picture Placeholder 8"/>
          <p:cNvSpPr>
            <a:spLocks noGrp="1"/>
          </p:cNvSpPr>
          <p:nvPr>
            <p:ph type="pic" sz="quarter" idx="12"/>
          </p:nvPr>
        </p:nvSpPr>
        <p:spPr>
          <a:xfrm>
            <a:off x="5324051" y="1125538"/>
            <a:ext cx="2821566" cy="319620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3"/>
          </p:nvPr>
        </p:nvSpPr>
        <p:spPr>
          <a:xfrm>
            <a:off x="8351259" y="1119211"/>
            <a:ext cx="2821566" cy="320253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9143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228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63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5" name="Picture Placeholder 8">
            <a:extLst>
              <a:ext uri="{FF2B5EF4-FFF2-40B4-BE49-F238E27FC236}">
                <a16:creationId xmlns:a16="http://schemas.microsoft.com/office/drawing/2014/main" id="{788C9193-BDF6-4DE1-9ED4-38411138F1AD}"/>
              </a:ext>
            </a:extLst>
          </p:cNvPr>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6EE583F-29D2-460B-8A76-5C1CF6AAD8D4}"/>
              </a:ext>
            </a:extLst>
          </p:cNvPr>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844A2C62-9436-419E-A7D7-0A57C6B9A6AC}"/>
              </a:ext>
            </a:extLst>
          </p:cNvPr>
          <p:cNvSpPr>
            <a:spLocks noGrp="1"/>
          </p:cNvSpPr>
          <p:nvPr>
            <p:ph type="pic" sz="quarter" idx="16"/>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0F24C80C-0839-4F9E-AAD4-AB7773C5048C}"/>
              </a:ext>
            </a:extLst>
          </p:cNvPr>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5981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200"/>
                                  </p:stCondLst>
                                  <p:childTnLst>
                                    <p:animScale>
                                      <p:cBhvr>
                                        <p:cTn id="24" dur="500" fill="hold"/>
                                        <p:tgtEl>
                                          <p:spTgt spid="5"/>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0"/>
                                  </p:stCondLst>
                                  <p:childTnLst>
                                    <p:animScale>
                                      <p:cBhvr>
                                        <p:cTn id="2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1E8C037D-10CD-4E7B-AFB3-740A96BB6DA8}"/>
              </a:ext>
            </a:extLst>
          </p:cNvPr>
          <p:cNvSpPr>
            <a:spLocks noGrp="1"/>
          </p:cNvSpPr>
          <p:nvPr>
            <p:ph type="pic" sz="quarter" idx="14"/>
          </p:nvPr>
        </p:nvSpPr>
        <p:spPr>
          <a:xfrm>
            <a:off x="6096002"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8">
            <a:extLst>
              <a:ext uri="{FF2B5EF4-FFF2-40B4-BE49-F238E27FC236}">
                <a16:creationId xmlns:a16="http://schemas.microsoft.com/office/drawing/2014/main" id="{37B1B9FC-2CA4-43C9-910F-D007298A6072}"/>
              </a:ext>
            </a:extLst>
          </p:cNvPr>
          <p:cNvSpPr>
            <a:spLocks noGrp="1"/>
          </p:cNvSpPr>
          <p:nvPr>
            <p:ph type="pic" sz="quarter" idx="15"/>
          </p:nvPr>
        </p:nvSpPr>
        <p:spPr>
          <a:xfrm>
            <a:off x="9150537" y="3429001"/>
            <a:ext cx="3041463"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96345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11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6095999"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5">
            <a:extLst>
              <a:ext uri="{FF2B5EF4-FFF2-40B4-BE49-F238E27FC236}">
                <a16:creationId xmlns:a16="http://schemas.microsoft.com/office/drawing/2014/main" id="{9D9A140C-EC8B-400B-A57E-FCD0F195C2AC}"/>
              </a:ext>
            </a:extLst>
          </p:cNvPr>
          <p:cNvSpPr>
            <a:spLocks noGrp="1"/>
          </p:cNvSpPr>
          <p:nvPr>
            <p:ph type="title"/>
          </p:nvPr>
        </p:nvSpPr>
        <p:spPr>
          <a:xfrm>
            <a:off x="2028825" y="946703"/>
            <a:ext cx="4067176" cy="1273984"/>
          </a:xfrm>
        </p:spPr>
        <p:txBody>
          <a:bodyPr/>
          <a:lstStyle/>
          <a:p>
            <a:r>
              <a:rPr lang="en-US" dirty="0"/>
              <a:t>Click to edit Master title style</a:t>
            </a:r>
          </a:p>
        </p:txBody>
      </p:sp>
    </p:spTree>
    <p:extLst>
      <p:ext uri="{BB962C8B-B14F-4D97-AF65-F5344CB8AC3E}">
        <p14:creationId xmlns:p14="http://schemas.microsoft.com/office/powerpoint/2010/main" val="29555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6" name="Picture Placeholder 8"/>
          <p:cNvSpPr>
            <a:spLocks noGrp="1"/>
          </p:cNvSpPr>
          <p:nvPr>
            <p:ph type="pic" sz="quarter" idx="12"/>
          </p:nvPr>
        </p:nvSpPr>
        <p:spPr>
          <a:xfrm>
            <a:off x="263441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7" name="Picture Placeholder 8"/>
          <p:cNvSpPr>
            <a:spLocks noGrp="1"/>
          </p:cNvSpPr>
          <p:nvPr>
            <p:ph type="pic" sz="quarter" idx="13"/>
          </p:nvPr>
        </p:nvSpPr>
        <p:spPr>
          <a:xfrm>
            <a:off x="4977711"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8" name="Picture Placeholder 8"/>
          <p:cNvSpPr>
            <a:spLocks noGrp="1"/>
          </p:cNvSpPr>
          <p:nvPr>
            <p:ph type="pic" sz="quarter" idx="14"/>
          </p:nvPr>
        </p:nvSpPr>
        <p:spPr>
          <a:xfrm>
            <a:off x="7321005"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9" name="Picture Placeholder 8"/>
          <p:cNvSpPr>
            <a:spLocks noGrp="1"/>
          </p:cNvSpPr>
          <p:nvPr>
            <p:ph type="pic" sz="quarter" idx="15"/>
          </p:nvPr>
        </p:nvSpPr>
        <p:spPr>
          <a:xfrm>
            <a:off x="966136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953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6"/>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37"/>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38"/>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2" name="Rectangle 1"/>
          <p:cNvSpPr/>
          <p:nvPr userDrawn="1"/>
        </p:nvSpPr>
        <p:spPr>
          <a:xfrm>
            <a:off x="1019175" y="3802615"/>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 name="Rectangle 2"/>
          <p:cNvSpPr/>
          <p:nvPr userDrawn="1"/>
        </p:nvSpPr>
        <p:spPr>
          <a:xfrm>
            <a:off x="1019175" y="1125538"/>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4" name="Picture Placeholder 8"/>
          <p:cNvSpPr>
            <a:spLocks noGrp="1"/>
          </p:cNvSpPr>
          <p:nvPr>
            <p:ph type="pic" sz="quarter" idx="12"/>
          </p:nvPr>
        </p:nvSpPr>
        <p:spPr>
          <a:xfrm>
            <a:off x="213530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4478594"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4"/>
          </p:nvPr>
        </p:nvSpPr>
        <p:spPr>
          <a:xfrm>
            <a:off x="6821888"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916225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213530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7"/>
          </p:nvPr>
        </p:nvSpPr>
        <p:spPr>
          <a:xfrm>
            <a:off x="4478594"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8"/>
          </p:nvPr>
        </p:nvSpPr>
        <p:spPr>
          <a:xfrm>
            <a:off x="6821888"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9"/>
          </p:nvPr>
        </p:nvSpPr>
        <p:spPr>
          <a:xfrm>
            <a:off x="916225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62505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6" presetClass="emph" presetSubtype="0" accel="50000" decel="50000" autoRev="1" fill="hold" grpId="1" nodeType="withEffect">
                                  <p:stCondLst>
                                    <p:cond delay="1300"/>
                                  </p:stCondLst>
                                  <p:childTnLst>
                                    <p:animScale>
                                      <p:cBhvr>
                                        <p:cTn id="35" dur="500" fill="hold"/>
                                        <p:tgtEl>
                                          <p:spTgt spid="4"/>
                                        </p:tgtEl>
                                      </p:cBhvr>
                                      <p:by x="105000" y="105000"/>
                                    </p:animScale>
                                  </p:childTnLst>
                                </p:cTn>
                              </p:par>
                              <p:par>
                                <p:cTn id="36" presetID="22" presetClass="entr" presetSubtype="8" fill="hold" grpId="0" nodeType="withEffect">
                                  <p:stCondLst>
                                    <p:cond delay="17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6" presetClass="emph" presetSubtype="0" accel="50000" decel="50000" autoRev="1" fill="hold" grpId="1" nodeType="withEffect">
                                  <p:stCondLst>
                                    <p:cond delay="1700"/>
                                  </p:stCondLst>
                                  <p:childTnLst>
                                    <p:animScale>
                                      <p:cBhvr>
                                        <p:cTn id="40" dur="500" fill="hold"/>
                                        <p:tgtEl>
                                          <p:spTgt spid="5"/>
                                        </p:tgtEl>
                                      </p:cBhvr>
                                      <p:by x="105000" y="105000"/>
                                    </p:animScale>
                                  </p:childTnLst>
                                </p:cTn>
                              </p:par>
                              <p:par>
                                <p:cTn id="41" presetID="22" presetClass="entr" presetSubtype="8" fill="hold" grpId="0" nodeType="withEffect">
                                  <p:stCondLst>
                                    <p:cond delay="21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6" presetClass="emph" presetSubtype="0" accel="50000" decel="50000" autoRev="1" fill="hold" grpId="1" nodeType="withEffect">
                                  <p:stCondLst>
                                    <p:cond delay="2100"/>
                                  </p:stCondLst>
                                  <p:childTnLst>
                                    <p:animScale>
                                      <p:cBhvr>
                                        <p:cTn id="45" dur="500" fill="hold"/>
                                        <p:tgtEl>
                                          <p:spTgt spid="6"/>
                                        </p:tgtEl>
                                      </p:cBhvr>
                                      <p:by x="105000" y="105000"/>
                                    </p:animScale>
                                  </p:childTnLst>
                                </p:cTn>
                              </p:par>
                              <p:par>
                                <p:cTn id="46" presetID="22" presetClass="entr" presetSubtype="8" fill="hold" grpId="0" nodeType="withEffect">
                                  <p:stCondLst>
                                    <p:cond delay="25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6" presetClass="emph" presetSubtype="0" accel="50000" decel="50000" autoRev="1" fill="hold" grpId="1" nodeType="withEffect">
                                  <p:stCondLst>
                                    <p:cond delay="2500"/>
                                  </p:stCondLst>
                                  <p:childTnLst>
                                    <p:animScale>
                                      <p:cBhvr>
                                        <p:cTn id="50"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2028825" y="946702"/>
            <a:ext cx="5083176" cy="1249845"/>
          </a:xfrm>
        </p:spPr>
        <p:txBody>
          <a:bodyPr/>
          <a:lstStyle/>
          <a:p>
            <a:r>
              <a:rPr lang="en-US"/>
              <a:t>Click to edit Master title style</a:t>
            </a:r>
          </a:p>
        </p:txBody>
      </p:sp>
    </p:spTree>
    <p:extLst>
      <p:ext uri="{BB962C8B-B14F-4D97-AF65-F5344CB8AC3E}">
        <p14:creationId xmlns:p14="http://schemas.microsoft.com/office/powerpoint/2010/main" val="9455163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602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4932352" y="2264709"/>
            <a:ext cx="2327297" cy="2328582"/>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301001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96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4051005" y="0"/>
            <a:ext cx="814099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1322426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97_Custom Layout">
    <p:bg>
      <p:bgRef idx="1001">
        <a:schemeClr val="bg1"/>
      </p:bgRef>
    </p:bg>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9156700" y="0"/>
            <a:ext cx="30353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9C31A947-6141-40E5-B637-C8CC8B3465BD}"/>
              </a:ext>
            </a:extLst>
          </p:cNvPr>
          <p:cNvSpPr>
            <a:spLocks noGrp="1"/>
          </p:cNvSpPr>
          <p:nvPr>
            <p:ph type="title"/>
          </p:nvPr>
        </p:nvSpPr>
        <p:spPr>
          <a:xfrm>
            <a:off x="1019175" y="946702"/>
            <a:ext cx="5083176" cy="1249845"/>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602651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08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1016000" y="342900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238418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9348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pic>
        <p:nvPicPr>
          <p:cNvPr id="2" name="Picture 1" descr="iPhone6_mockup_front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4971" y="1118383"/>
            <a:ext cx="3196773" cy="5000340"/>
          </a:xfrm>
          <a:prstGeom prst="rect">
            <a:avLst/>
          </a:prstGeom>
        </p:spPr>
      </p:pic>
      <p:pic>
        <p:nvPicPr>
          <p:cNvPr id="8" name="Picture 7" descr="iPhone6_mockup_front_white.png">
            <a:extLst>
              <a:ext uri="{FF2B5EF4-FFF2-40B4-BE49-F238E27FC236}">
                <a16:creationId xmlns:a16="http://schemas.microsoft.com/office/drawing/2014/main" id="{874DFAB0-A0E5-774B-B082-264D740A06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293" y="1118383"/>
            <a:ext cx="3196773" cy="5000340"/>
          </a:xfrm>
          <a:prstGeom prst="rect">
            <a:avLst/>
          </a:prstGeom>
        </p:spPr>
      </p:pic>
      <p:pic>
        <p:nvPicPr>
          <p:cNvPr id="12" name="Picture 11" descr="iPhone6_mockup_front_white.png">
            <a:extLst>
              <a:ext uri="{FF2B5EF4-FFF2-40B4-BE49-F238E27FC236}">
                <a16:creationId xmlns:a16="http://schemas.microsoft.com/office/drawing/2014/main" id="{20219FE1-0C8D-B445-9F5A-DD4371250C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3615" y="1118383"/>
            <a:ext cx="3196773" cy="5000340"/>
          </a:xfrm>
          <a:prstGeom prst="rect">
            <a:avLst/>
          </a:prstGeom>
        </p:spPr>
      </p:pic>
      <p:sp>
        <p:nvSpPr>
          <p:cNvPr id="3" name="Title 2">
            <a:extLst>
              <a:ext uri="{FF2B5EF4-FFF2-40B4-BE49-F238E27FC236}">
                <a16:creationId xmlns:a16="http://schemas.microsoft.com/office/drawing/2014/main" id="{8A2D716B-E962-C346-B017-AEFBBA8E6DAF}"/>
              </a:ext>
            </a:extLst>
          </p:cNvPr>
          <p:cNvSpPr>
            <a:spLocks noGrp="1"/>
          </p:cNvSpPr>
          <p:nvPr>
            <p:ph type="title"/>
          </p:nvPr>
        </p:nvSpPr>
        <p:spPr>
          <a:xfrm>
            <a:off x="2028824" y="946702"/>
            <a:ext cx="3781257" cy="1249845"/>
          </a:xfrm>
        </p:spPr>
        <p:txBody>
          <a:bodyPr/>
          <a:lstStyle/>
          <a:p>
            <a:r>
              <a:rPr lang="en-US" dirty="0"/>
              <a:t>Click to edit Master title style</a:t>
            </a:r>
          </a:p>
        </p:txBody>
      </p:sp>
      <p:sp>
        <p:nvSpPr>
          <p:cNvPr id="13" name="Picture Placeholder 8">
            <a:extLst>
              <a:ext uri="{FF2B5EF4-FFF2-40B4-BE49-F238E27FC236}">
                <a16:creationId xmlns:a16="http://schemas.microsoft.com/office/drawing/2014/main" id="{0C1BA476-0B97-2147-B640-B1F9F7BA9BDB}"/>
              </a:ext>
            </a:extLst>
          </p:cNvPr>
          <p:cNvSpPr>
            <a:spLocks noGrp="1"/>
          </p:cNvSpPr>
          <p:nvPr>
            <p:ph type="pic" sz="quarter" idx="27"/>
          </p:nvPr>
        </p:nvSpPr>
        <p:spPr>
          <a:xfrm>
            <a:off x="5506437"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Picture Placeholder 8">
            <a:extLst>
              <a:ext uri="{FF2B5EF4-FFF2-40B4-BE49-F238E27FC236}">
                <a16:creationId xmlns:a16="http://schemas.microsoft.com/office/drawing/2014/main" id="{61FCEB10-15F8-FA49-94DC-72E48FF18E9E}"/>
              </a:ext>
            </a:extLst>
          </p:cNvPr>
          <p:cNvSpPr>
            <a:spLocks noGrp="1"/>
          </p:cNvSpPr>
          <p:nvPr>
            <p:ph type="pic" sz="quarter" idx="28"/>
          </p:nvPr>
        </p:nvSpPr>
        <p:spPr>
          <a:xfrm>
            <a:off x="7811707"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a:extLst>
              <a:ext uri="{FF2B5EF4-FFF2-40B4-BE49-F238E27FC236}">
                <a16:creationId xmlns:a16="http://schemas.microsoft.com/office/drawing/2014/main" id="{5E8AF3DD-00D0-684A-A373-E026F1B1C8DA}"/>
              </a:ext>
            </a:extLst>
          </p:cNvPr>
          <p:cNvSpPr>
            <a:spLocks noGrp="1"/>
          </p:cNvSpPr>
          <p:nvPr>
            <p:ph type="pic" sz="quarter" idx="29"/>
          </p:nvPr>
        </p:nvSpPr>
        <p:spPr>
          <a:xfrm>
            <a:off x="10135083"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7555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13"/>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1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5"/>
                                        </p:tgtEl>
                                      </p:cBhvr>
                                      <p:by x="105000" y="105000"/>
                                    </p:animScale>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60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6" presetClass="emph" presetSubtype="0" accel="50000" decel="50000" autoRev="1" fill="hold" nodeType="withEffect">
                                  <p:stCondLst>
                                    <p:cond delay="0"/>
                                  </p:stCondLst>
                                  <p:childTnLst>
                                    <p:animScale>
                                      <p:cBhvr>
                                        <p:cTn id="30" dur="500" fill="hold"/>
                                        <p:tgtEl>
                                          <p:spTgt spid="2"/>
                                        </p:tgtEl>
                                      </p:cBhvr>
                                      <p:by x="110000" y="110000"/>
                                    </p:animScale>
                                  </p:childTnLst>
                                </p:cTn>
                              </p:par>
                              <p:par>
                                <p:cTn id="31" presetID="6" presetClass="emph" presetSubtype="0" accel="50000" decel="50000" autoRev="1" fill="hold" nodeType="withEffect">
                                  <p:stCondLst>
                                    <p:cond delay="300"/>
                                  </p:stCondLst>
                                  <p:childTnLst>
                                    <p:animScale>
                                      <p:cBhvr>
                                        <p:cTn id="32" dur="500" fill="hold"/>
                                        <p:tgtEl>
                                          <p:spTgt spid="8"/>
                                        </p:tgtEl>
                                      </p:cBhvr>
                                      <p:by x="110000" y="110000"/>
                                    </p:animScale>
                                  </p:childTnLst>
                                </p:cTn>
                              </p:par>
                              <p:par>
                                <p:cTn id="33" presetID="6" presetClass="emph" presetSubtype="0" accel="50000" decel="50000" autoRev="1" fill="hold" nodeType="withEffect">
                                  <p:stCondLst>
                                    <p:cond delay="600"/>
                                  </p:stCondLst>
                                  <p:childTnLst>
                                    <p:animScale>
                                      <p:cBhvr>
                                        <p:cTn id="34" dur="50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grpSp>
        <p:nvGrpSpPr>
          <p:cNvPr id="6" name="Группа 38"/>
          <p:cNvGrpSpPr/>
          <p:nvPr userDrawn="1"/>
        </p:nvGrpSpPr>
        <p:grpSpPr>
          <a:xfrm>
            <a:off x="2017918" y="878571"/>
            <a:ext cx="2530932" cy="5052118"/>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grpSp>
        <p:nvGrpSpPr>
          <p:cNvPr id="17" name="Группа 38"/>
          <p:cNvGrpSpPr/>
          <p:nvPr userDrawn="1"/>
        </p:nvGrpSpPr>
        <p:grpSpPr>
          <a:xfrm>
            <a:off x="4984001" y="878571"/>
            <a:ext cx="2530932" cy="5052118"/>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3"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grpSp>
        <p:nvGrpSpPr>
          <p:cNvPr id="28" name="Группа 38"/>
          <p:cNvGrpSpPr/>
          <p:nvPr userDrawn="1"/>
        </p:nvGrpSpPr>
        <p:grpSpPr>
          <a:xfrm>
            <a:off x="7948339" y="878571"/>
            <a:ext cx="2530932" cy="5052118"/>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4"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38" name="Picture Placeholder 8">
            <a:extLst>
              <a:ext uri="{FF2B5EF4-FFF2-40B4-BE49-F238E27FC236}">
                <a16:creationId xmlns:a16="http://schemas.microsoft.com/office/drawing/2014/main" id="{AB2C91E8-4E61-9141-8BB3-88A55C3B7C28}"/>
              </a:ext>
            </a:extLst>
          </p:cNvPr>
          <p:cNvSpPr>
            <a:spLocks noGrp="1"/>
          </p:cNvSpPr>
          <p:nvPr>
            <p:ph type="pic" sz="quarter" idx="27"/>
          </p:nvPr>
        </p:nvSpPr>
        <p:spPr>
          <a:xfrm>
            <a:off x="2160357"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3" name="Picture Placeholder 8">
            <a:extLst>
              <a:ext uri="{FF2B5EF4-FFF2-40B4-BE49-F238E27FC236}">
                <a16:creationId xmlns:a16="http://schemas.microsoft.com/office/drawing/2014/main" id="{ADAE821A-2E43-8840-8440-297C0956B272}"/>
              </a:ext>
            </a:extLst>
          </p:cNvPr>
          <p:cNvSpPr>
            <a:spLocks noGrp="1"/>
          </p:cNvSpPr>
          <p:nvPr>
            <p:ph type="pic" sz="quarter" idx="29"/>
          </p:nvPr>
        </p:nvSpPr>
        <p:spPr>
          <a:xfrm>
            <a:off x="8090778"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4" name="Picture Placeholder 8">
            <a:extLst>
              <a:ext uri="{FF2B5EF4-FFF2-40B4-BE49-F238E27FC236}">
                <a16:creationId xmlns:a16="http://schemas.microsoft.com/office/drawing/2014/main" id="{C5AF60E4-32B3-AF4F-8C87-A4FCD0BEED96}"/>
              </a:ext>
            </a:extLst>
          </p:cNvPr>
          <p:cNvSpPr>
            <a:spLocks noGrp="1"/>
          </p:cNvSpPr>
          <p:nvPr>
            <p:ph type="pic" sz="quarter" idx="14"/>
          </p:nvPr>
        </p:nvSpPr>
        <p:spPr>
          <a:xfrm>
            <a:off x="5125480" y="1443113"/>
            <a:ext cx="2244308" cy="39002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704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8"/>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3"/>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60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3" grpId="0" animBg="1"/>
      <p:bldP spid="43" grpId="1" animBg="1"/>
      <p:bldP spid="44" grpId="0" animBg="1"/>
      <p:bldP spid="44"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grpSp>
        <p:nvGrpSpPr>
          <p:cNvPr id="9" name="Группа 38">
            <a:extLst>
              <a:ext uri="{FF2B5EF4-FFF2-40B4-BE49-F238E27FC236}">
                <a16:creationId xmlns:a16="http://schemas.microsoft.com/office/drawing/2014/main" id="{6D82B632-4367-2547-B733-62C9EE6033E2}"/>
              </a:ext>
            </a:extLst>
          </p:cNvPr>
          <p:cNvGrpSpPr/>
          <p:nvPr userDrawn="1"/>
        </p:nvGrpSpPr>
        <p:grpSpPr>
          <a:xfrm>
            <a:off x="4849946" y="878571"/>
            <a:ext cx="2530932" cy="5052118"/>
            <a:chOff x="3421706" y="1143000"/>
            <a:chExt cx="2530932" cy="5052117"/>
          </a:xfrm>
        </p:grpSpPr>
        <p:sp>
          <p:nvSpPr>
            <p:cNvPr id="13" name="Скругленный прямоугольник 39">
              <a:extLst>
                <a:ext uri="{FF2B5EF4-FFF2-40B4-BE49-F238E27FC236}">
                  <a16:creationId xmlns:a16="http://schemas.microsoft.com/office/drawing/2014/main" id="{DF1565C7-239D-8543-89C4-13472763F021}"/>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Скругленный прямоугольник 40">
              <a:extLst>
                <a:ext uri="{FF2B5EF4-FFF2-40B4-BE49-F238E27FC236}">
                  <a16:creationId xmlns:a16="http://schemas.microsoft.com/office/drawing/2014/main" id="{22C22802-A716-F34C-84B8-260D4352365C}"/>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6" name="Скругленный прямоугольник 41">
              <a:extLst>
                <a:ext uri="{FF2B5EF4-FFF2-40B4-BE49-F238E27FC236}">
                  <a16:creationId xmlns:a16="http://schemas.microsoft.com/office/drawing/2014/main" id="{897D2056-A1C1-E948-B16C-717DA9D848B4}"/>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7" name="Скругленный прямоугольник 42">
              <a:extLst>
                <a:ext uri="{FF2B5EF4-FFF2-40B4-BE49-F238E27FC236}">
                  <a16:creationId xmlns:a16="http://schemas.microsoft.com/office/drawing/2014/main" id="{4E56983C-0B74-6045-9E8A-55AACD0DF7F4}"/>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8" name="Скругленный прямоугольник 43">
              <a:extLst>
                <a:ext uri="{FF2B5EF4-FFF2-40B4-BE49-F238E27FC236}">
                  <a16:creationId xmlns:a16="http://schemas.microsoft.com/office/drawing/2014/main" id="{1884B5C6-671B-DB44-9ABC-9E625609450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Овал 44">
              <a:extLst>
                <a:ext uri="{FF2B5EF4-FFF2-40B4-BE49-F238E27FC236}">
                  <a16:creationId xmlns:a16="http://schemas.microsoft.com/office/drawing/2014/main" id="{EC3A18F2-6120-0244-88A6-9CE2EE9FF4C4}"/>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Скругленный прямоугольник 45">
              <a:extLst>
                <a:ext uri="{FF2B5EF4-FFF2-40B4-BE49-F238E27FC236}">
                  <a16:creationId xmlns:a16="http://schemas.microsoft.com/office/drawing/2014/main" id="{B277147B-1540-A14C-ABB0-5335AE83FA1A}"/>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Овал 46">
              <a:extLst>
                <a:ext uri="{FF2B5EF4-FFF2-40B4-BE49-F238E27FC236}">
                  <a16:creationId xmlns:a16="http://schemas.microsoft.com/office/drawing/2014/main" id="{DC8EA646-CFFB-354D-9251-06490A30593B}"/>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Овал 47">
              <a:extLst>
                <a:ext uri="{FF2B5EF4-FFF2-40B4-BE49-F238E27FC236}">
                  <a16:creationId xmlns:a16="http://schemas.microsoft.com/office/drawing/2014/main" id="{E1745DD9-8C2D-844D-94BF-61952405B513}"/>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23" name="Picture Placeholder 8">
            <a:extLst>
              <a:ext uri="{FF2B5EF4-FFF2-40B4-BE49-F238E27FC236}">
                <a16:creationId xmlns:a16="http://schemas.microsoft.com/office/drawing/2014/main" id="{C12E5D7A-018E-764A-A1AE-DFCC7AA82AC2}"/>
              </a:ext>
            </a:extLst>
          </p:cNvPr>
          <p:cNvSpPr>
            <a:spLocks noGrp="1"/>
          </p:cNvSpPr>
          <p:nvPr>
            <p:ph type="pic" sz="quarter" idx="14"/>
          </p:nvPr>
        </p:nvSpPr>
        <p:spPr>
          <a:xfrm>
            <a:off x="4991425" y="1443113"/>
            <a:ext cx="2244308" cy="39002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24" name="Picture Placeholder 8">
            <a:extLst>
              <a:ext uri="{FF2B5EF4-FFF2-40B4-BE49-F238E27FC236}">
                <a16:creationId xmlns:a16="http://schemas.microsoft.com/office/drawing/2014/main" id="{2DD53BBF-3B10-054C-9609-9A3E2FD130F7}"/>
              </a:ext>
            </a:extLst>
          </p:cNvPr>
          <p:cNvSpPr>
            <a:spLocks noGrp="1"/>
          </p:cNvSpPr>
          <p:nvPr>
            <p:ph type="pic" sz="quarter" idx="29"/>
          </p:nvPr>
        </p:nvSpPr>
        <p:spPr>
          <a:xfrm>
            <a:off x="7519753"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a:extLst>
              <a:ext uri="{FF2B5EF4-FFF2-40B4-BE49-F238E27FC236}">
                <a16:creationId xmlns:a16="http://schemas.microsoft.com/office/drawing/2014/main" id="{D01F4590-53B7-DF4C-81C7-48B646A971C7}"/>
              </a:ext>
            </a:extLst>
          </p:cNvPr>
          <p:cNvSpPr>
            <a:spLocks noGrp="1"/>
          </p:cNvSpPr>
          <p:nvPr>
            <p:ph type="pic" sz="quarter" idx="30"/>
          </p:nvPr>
        </p:nvSpPr>
        <p:spPr>
          <a:xfrm>
            <a:off x="9936634"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a:extLst>
              <a:ext uri="{FF2B5EF4-FFF2-40B4-BE49-F238E27FC236}">
                <a16:creationId xmlns:a16="http://schemas.microsoft.com/office/drawing/2014/main" id="{87DBD707-E16D-374B-ACA0-F9B10508966D}"/>
              </a:ext>
            </a:extLst>
          </p:cNvPr>
          <p:cNvSpPr>
            <a:spLocks noGrp="1"/>
          </p:cNvSpPr>
          <p:nvPr>
            <p:ph type="pic" sz="quarter" idx="31"/>
          </p:nvPr>
        </p:nvSpPr>
        <p:spPr>
          <a:xfrm>
            <a:off x="16184"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a:extLst>
              <a:ext uri="{FF2B5EF4-FFF2-40B4-BE49-F238E27FC236}">
                <a16:creationId xmlns:a16="http://schemas.microsoft.com/office/drawing/2014/main" id="{4F7B7EF7-4C7A-934C-ABA1-6F1C007D0F2B}"/>
              </a:ext>
            </a:extLst>
          </p:cNvPr>
          <p:cNvSpPr>
            <a:spLocks noGrp="1"/>
          </p:cNvSpPr>
          <p:nvPr>
            <p:ph type="pic" sz="quarter" idx="32"/>
          </p:nvPr>
        </p:nvSpPr>
        <p:spPr>
          <a:xfrm>
            <a:off x="2433065"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06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6" presetClass="emph" presetSubtype="0" accel="50000" decel="50000" autoRev="1" fill="hold" grpId="1" nodeType="withEffect">
                                  <p:stCondLst>
                                    <p:cond delay="600"/>
                                  </p:stCondLst>
                                  <p:childTnLst>
                                    <p:animScale>
                                      <p:cBhvr>
                                        <p:cTn id="12" dur="500" fill="hold"/>
                                        <p:tgtEl>
                                          <p:spTgt spid="23"/>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24"/>
                                        </p:tgtEl>
                                      </p:cBhvr>
                                      <p:by x="105000" y="105000"/>
                                    </p:animScale>
                                  </p:childTnLst>
                                </p:cTn>
                              </p:par>
                              <p:par>
                                <p:cTn id="18" presetID="22" presetClass="entr" presetSubtype="8" fill="hold" grpId="0" nodeType="withEffect">
                                  <p:stCondLst>
                                    <p:cond delay="180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6" presetClass="emph" presetSubtype="0" accel="50000" decel="50000" autoRev="1" fill="hold" grpId="1" nodeType="withEffect">
                                  <p:stCondLst>
                                    <p:cond delay="1800"/>
                                  </p:stCondLst>
                                  <p:childTnLst>
                                    <p:animScale>
                                      <p:cBhvr>
                                        <p:cTn id="22" dur="500" fill="hold"/>
                                        <p:tgtEl>
                                          <p:spTgt spid="25"/>
                                        </p:tgtEl>
                                      </p:cBhvr>
                                      <p:by x="105000" y="105000"/>
                                    </p:animScale>
                                  </p:childTnLst>
                                </p:cTn>
                              </p:par>
                              <p:par>
                                <p:cTn id="23" presetID="22" presetClass="entr" presetSubtype="8" fill="hold" grpId="0" nodeType="withEffect">
                                  <p:stCondLst>
                                    <p:cond delay="150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6" presetClass="emph" presetSubtype="0" accel="50000" decel="50000" autoRev="1" fill="hold" grpId="1" nodeType="withEffect">
                                  <p:stCondLst>
                                    <p:cond delay="1500"/>
                                  </p:stCondLst>
                                  <p:childTnLst>
                                    <p:animScale>
                                      <p:cBhvr>
                                        <p:cTn id="27" dur="500" fill="hold"/>
                                        <p:tgtEl>
                                          <p:spTgt spid="26"/>
                                        </p:tgtEl>
                                      </p:cBhvr>
                                      <p:by x="105000" y="105000"/>
                                    </p:animScale>
                                  </p:childTnLst>
                                </p:cTn>
                              </p:par>
                              <p:par>
                                <p:cTn id="28" presetID="22" presetClass="entr" presetSubtype="8" fill="hold" grpId="0" nodeType="withEffect">
                                  <p:stCondLst>
                                    <p:cond delay="90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6" presetClass="emph" presetSubtype="0" accel="50000" decel="50000" autoRev="1" fill="hold" grpId="1" nodeType="withEffect">
                                  <p:stCondLst>
                                    <p:cond delay="900"/>
                                  </p:stCondLst>
                                  <p:childTnLst>
                                    <p:animScale>
                                      <p:cBhvr>
                                        <p:cTn id="32" dur="500"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userDrawn="1"/>
        </p:nvGrpSpPr>
        <p:grpSpPr>
          <a:xfrm>
            <a:off x="4675416" y="-2068118"/>
            <a:ext cx="6506105" cy="11121547"/>
            <a:chOff x="4675416" y="-2068118"/>
            <a:chExt cx="6506105" cy="11121547"/>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p:nvPr>
        </p:nvSpPr>
        <p:spPr>
          <a:xfrm>
            <a:off x="2028825" y="946702"/>
            <a:ext cx="4064158" cy="1249845"/>
          </a:xfrm>
        </p:spPr>
        <p:txBody>
          <a:bodyPr/>
          <a:lstStyle/>
          <a:p>
            <a:r>
              <a:rPr lang="en-US" dirty="0"/>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6898650" y="1222217"/>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3743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71096" y="3043446"/>
            <a:ext cx="2179780" cy="4258277"/>
          </a:xfrm>
          <a:prstGeom prst="rect">
            <a:avLst/>
          </a:prstGeom>
        </p:spPr>
      </p:pic>
      <p:pic>
        <p:nvPicPr>
          <p:cNvPr id="37" name="Picture 3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417066" y="1094122"/>
            <a:ext cx="2179780" cy="4258277"/>
          </a:xfrm>
          <a:prstGeom prst="rect">
            <a:avLst/>
          </a:prstGeom>
        </p:spPr>
      </p:pic>
      <p:pic>
        <p:nvPicPr>
          <p:cNvPr id="38" name="Picture 3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60419" y="-560706"/>
            <a:ext cx="2179780" cy="4258277"/>
          </a:xfrm>
          <a:prstGeom prst="rect">
            <a:avLst/>
          </a:prstGeom>
        </p:spPr>
      </p:pic>
      <p:sp>
        <p:nvSpPr>
          <p:cNvPr id="9" name="Picture Placeholder 8">
            <a:extLst>
              <a:ext uri="{FF2B5EF4-FFF2-40B4-BE49-F238E27FC236}">
                <a16:creationId xmlns:a16="http://schemas.microsoft.com/office/drawing/2014/main" id="{7E3329C1-C33B-CE44-B402-715ABAEE47C3}"/>
              </a:ext>
            </a:extLst>
          </p:cNvPr>
          <p:cNvSpPr>
            <a:spLocks noGrp="1"/>
          </p:cNvSpPr>
          <p:nvPr>
            <p:ph type="pic" sz="quarter" idx="29"/>
          </p:nvPr>
        </p:nvSpPr>
        <p:spPr>
          <a:xfrm>
            <a:off x="5626202" y="3681202"/>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33E3FECC-D370-7A4E-8D63-22716D633F3B}"/>
              </a:ext>
            </a:extLst>
          </p:cNvPr>
          <p:cNvSpPr>
            <a:spLocks noGrp="1"/>
          </p:cNvSpPr>
          <p:nvPr>
            <p:ph type="pic" sz="quarter" idx="30"/>
          </p:nvPr>
        </p:nvSpPr>
        <p:spPr>
          <a:xfrm>
            <a:off x="7661345" y="1723133"/>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a:extLst>
              <a:ext uri="{FF2B5EF4-FFF2-40B4-BE49-F238E27FC236}">
                <a16:creationId xmlns:a16="http://schemas.microsoft.com/office/drawing/2014/main" id="{88885905-FEC4-E242-BF71-F00378D43B2C}"/>
              </a:ext>
            </a:extLst>
          </p:cNvPr>
          <p:cNvSpPr>
            <a:spLocks noGrp="1"/>
          </p:cNvSpPr>
          <p:nvPr>
            <p:ph type="pic" sz="quarter" idx="31"/>
          </p:nvPr>
        </p:nvSpPr>
        <p:spPr>
          <a:xfrm>
            <a:off x="9704698" y="68305"/>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a:extLst>
              <a:ext uri="{FF2B5EF4-FFF2-40B4-BE49-F238E27FC236}">
                <a16:creationId xmlns:a16="http://schemas.microsoft.com/office/drawing/2014/main" id="{B2AA3CC8-13FB-404B-AD3D-7695509451ED}"/>
              </a:ext>
            </a:extLst>
          </p:cNvPr>
          <p:cNvSpPr>
            <a:spLocks noGrp="1"/>
          </p:cNvSpPr>
          <p:nvPr>
            <p:ph type="title"/>
          </p:nvPr>
        </p:nvSpPr>
        <p:spPr>
          <a:xfrm>
            <a:off x="2028824" y="946702"/>
            <a:ext cx="4055105" cy="1249845"/>
          </a:xfrm>
        </p:spPr>
        <p:txBody>
          <a:bodyPr/>
          <a:lstStyle/>
          <a:p>
            <a:r>
              <a:rPr lang="en-US" dirty="0"/>
              <a:t>Click to edit Master title style</a:t>
            </a:r>
          </a:p>
        </p:txBody>
      </p:sp>
    </p:spTree>
    <p:extLst>
      <p:ext uri="{BB962C8B-B14F-4D97-AF65-F5344CB8AC3E}">
        <p14:creationId xmlns:p14="http://schemas.microsoft.com/office/powerpoint/2010/main" val="8773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9"/>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0"/>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1"/>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ppt_x"/>
                                          </p:val>
                                        </p:tav>
                                        <p:tav tm="100000">
                                          <p:val>
                                            <p:strVal val="#ppt_x"/>
                                          </p:val>
                                        </p:tav>
                                      </p:tavLst>
                                    </p:anim>
                                    <p:anim calcmode="lin" valueType="num">
                                      <p:cBhvr additive="base">
                                        <p:cTn id="23" dur="1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ppt_x"/>
                                          </p:val>
                                        </p:tav>
                                        <p:tav tm="100000">
                                          <p:val>
                                            <p:strVal val="#ppt_x"/>
                                          </p:val>
                                        </p:tav>
                                      </p:tavLst>
                                    </p:anim>
                                    <p:anim calcmode="lin" valueType="num">
                                      <p:cBhvr additive="base">
                                        <p:cTn id="27" dur="10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1000" fill="hold"/>
                                        <p:tgtEl>
                                          <p:spTgt spid="36"/>
                                        </p:tgtEl>
                                        <p:attrNameLst>
                                          <p:attrName>ppt_x</p:attrName>
                                        </p:attrNameLst>
                                      </p:cBhvr>
                                      <p:tavLst>
                                        <p:tav tm="0">
                                          <p:val>
                                            <p:strVal val="#ppt_x"/>
                                          </p:val>
                                        </p:tav>
                                        <p:tav tm="100000">
                                          <p:val>
                                            <p:strVal val="#ppt_x"/>
                                          </p:val>
                                        </p:tav>
                                      </p:tavLst>
                                    </p:anim>
                                    <p:anim calcmode="lin" valueType="num">
                                      <p:cBhvr additive="base">
                                        <p:cTn id="31"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extLst>
    <p:ext uri="{DCECCB84-F9BA-43D5-87BE-67443E8EF086}">
      <p15:sldGuideLst xmlns:p15="http://schemas.microsoft.com/office/powerpoint/2012/main">
        <p15:guide id="3" pos="724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
        <p:nvSpPr>
          <p:cNvPr id="2" name="Title 1">
            <a:extLst>
              <a:ext uri="{FF2B5EF4-FFF2-40B4-BE49-F238E27FC236}">
                <a16:creationId xmlns:a16="http://schemas.microsoft.com/office/drawing/2014/main" id="{337EAF9D-1F56-4246-9AD0-E719CB3D5EFA}"/>
              </a:ext>
            </a:extLst>
          </p:cNvPr>
          <p:cNvSpPr>
            <a:spLocks noGrp="1"/>
          </p:cNvSpPr>
          <p:nvPr>
            <p:ph type="title"/>
          </p:nvPr>
        </p:nvSpPr>
        <p:spPr>
          <a:xfrm>
            <a:off x="2028824" y="946702"/>
            <a:ext cx="3819715" cy="1249845"/>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6110473" y="810689"/>
            <a:ext cx="7696062"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3454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810809"/>
            <a:ext cx="4939393" cy="6858000"/>
          </a:xfrm>
          <a:prstGeom prst="rect">
            <a:avLst/>
          </a:prstGeom>
          <a:effectLst/>
        </p:spPr>
      </p:pic>
      <p:sp>
        <p:nvSpPr>
          <p:cNvPr id="2" name="Title 1">
            <a:extLst>
              <a:ext uri="{FF2B5EF4-FFF2-40B4-BE49-F238E27FC236}">
                <a16:creationId xmlns:a16="http://schemas.microsoft.com/office/drawing/2014/main" id="{3BE1A85A-9597-0B43-BE64-82414B4D2DEB}"/>
              </a:ext>
            </a:extLst>
          </p:cNvPr>
          <p:cNvSpPr>
            <a:spLocks noGrp="1"/>
          </p:cNvSpPr>
          <p:nvPr>
            <p:ph type="title"/>
          </p:nvPr>
        </p:nvSpPr>
        <p:spPr>
          <a:xfrm>
            <a:off x="2028825" y="946702"/>
            <a:ext cx="4067176" cy="1249845"/>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35526AF2-DD41-6D4F-BF29-E7C709CE1650}"/>
              </a:ext>
            </a:extLst>
          </p:cNvPr>
          <p:cNvSpPr>
            <a:spLocks noGrp="1"/>
          </p:cNvSpPr>
          <p:nvPr>
            <p:ph type="pic" sz="quarter" idx="31"/>
          </p:nvPr>
        </p:nvSpPr>
        <p:spPr>
          <a:xfrm>
            <a:off x="6572815" y="1602462"/>
            <a:ext cx="3974473" cy="529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7932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6"/>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4836E-CBBF-48EE-AC2F-BE1EC5A7837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35959" y="323850"/>
            <a:ext cx="6459954" cy="6534150"/>
          </a:xfrm>
          <a:prstGeom prst="rect">
            <a:avLst/>
          </a:prstGeom>
        </p:spPr>
      </p:pic>
      <p:sp>
        <p:nvSpPr>
          <p:cNvPr id="28" name="Picture Placeholder 27">
            <a:extLst>
              <a:ext uri="{FF2B5EF4-FFF2-40B4-BE49-F238E27FC236}">
                <a16:creationId xmlns:a16="http://schemas.microsoft.com/office/drawing/2014/main" id="{937F72F1-3B35-497C-BF8C-970A0081BE96}"/>
              </a:ext>
            </a:extLst>
          </p:cNvPr>
          <p:cNvSpPr>
            <a:spLocks noGrp="1"/>
          </p:cNvSpPr>
          <p:nvPr>
            <p:ph type="pic" sz="quarter" idx="47"/>
          </p:nvPr>
        </p:nvSpPr>
        <p:spPr>
          <a:xfrm>
            <a:off x="10259509" y="2812258"/>
            <a:ext cx="1371599" cy="4045743"/>
          </a:xfrm>
          <a:custGeom>
            <a:avLst/>
            <a:gdLst>
              <a:gd name="connsiteX0" fmla="*/ 850767 w 1371599"/>
              <a:gd name="connsiteY0" fmla="*/ 0 h 4045743"/>
              <a:gd name="connsiteX1" fmla="*/ 1121435 w 1371599"/>
              <a:gd name="connsiteY1" fmla="*/ 0 h 4045743"/>
              <a:gd name="connsiteX2" fmla="*/ 1371599 w 1371599"/>
              <a:gd name="connsiteY2" fmla="*/ 249408 h 4045743"/>
              <a:gd name="connsiteX3" fmla="*/ 1371599 w 1371599"/>
              <a:gd name="connsiteY3" fmla="*/ 3845289 h 4045743"/>
              <a:gd name="connsiteX4" fmla="*/ 1371599 w 1371599"/>
              <a:gd name="connsiteY4" fmla="*/ 4045743 h 4045743"/>
              <a:gd name="connsiteX5" fmla="*/ 0 w 1371599"/>
              <a:gd name="connsiteY5" fmla="*/ 4045743 h 4045743"/>
              <a:gd name="connsiteX6" fmla="*/ 0 w 1371599"/>
              <a:gd name="connsiteY6" fmla="*/ 197113 h 4045743"/>
              <a:gd name="connsiteX7" fmla="*/ 32766 w 1371599"/>
              <a:gd name="connsiteY7" fmla="*/ 197113 h 4045743"/>
              <a:gd name="connsiteX8" fmla="*/ 678523 w 1371599"/>
              <a:gd name="connsiteY8" fmla="*/ 197113 h 4045743"/>
              <a:gd name="connsiteX9" fmla="*/ 817959 w 1371599"/>
              <a:gd name="connsiteY9" fmla="*/ 60341 h 4045743"/>
              <a:gd name="connsiteX10" fmla="*/ 817959 w 1371599"/>
              <a:gd name="connsiteY10" fmla="*/ 36205 h 4045743"/>
              <a:gd name="connsiteX11" fmla="*/ 850767 w 1371599"/>
              <a:gd name="connsiteY11" fmla="*/ 0 h 404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45743">
                <a:moveTo>
                  <a:pt x="850767" y="0"/>
                </a:moveTo>
                <a:cubicBezTo>
                  <a:pt x="850767" y="0"/>
                  <a:pt x="850767" y="0"/>
                  <a:pt x="1121435" y="0"/>
                </a:cubicBezTo>
                <a:cubicBezTo>
                  <a:pt x="1256770" y="0"/>
                  <a:pt x="1371599" y="112636"/>
                  <a:pt x="1371599" y="249408"/>
                </a:cubicBezTo>
                <a:cubicBezTo>
                  <a:pt x="1371599" y="249408"/>
                  <a:pt x="1371599" y="249408"/>
                  <a:pt x="1371599" y="3845289"/>
                </a:cubicBezTo>
                <a:lnTo>
                  <a:pt x="1371599" y="4045743"/>
                </a:lnTo>
                <a:lnTo>
                  <a:pt x="0" y="4045743"/>
                </a:lnTo>
                <a:lnTo>
                  <a:pt x="0" y="197113"/>
                </a:lnTo>
                <a:lnTo>
                  <a:pt x="32766" y="197113"/>
                </a:lnTo>
                <a:cubicBezTo>
                  <a:pt x="313304" y="197113"/>
                  <a:pt x="624696" y="197113"/>
                  <a:pt x="678523" y="197113"/>
                </a:cubicBezTo>
                <a:cubicBezTo>
                  <a:pt x="776948" y="197113"/>
                  <a:pt x="817959" y="108613"/>
                  <a:pt x="817959" y="60341"/>
                </a:cubicBezTo>
                <a:cubicBezTo>
                  <a:pt x="817959" y="60341"/>
                  <a:pt x="817959" y="60341"/>
                  <a:pt x="817959" y="36205"/>
                </a:cubicBezTo>
                <a:cubicBezTo>
                  <a:pt x="817959" y="16091"/>
                  <a:pt x="834363" y="0"/>
                  <a:pt x="850767"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0B41E9F2-51F3-4737-8F8F-7D75C39D3E31}"/>
              </a:ext>
            </a:extLst>
          </p:cNvPr>
          <p:cNvSpPr>
            <a:spLocks noGrp="1"/>
          </p:cNvSpPr>
          <p:nvPr>
            <p:ph type="pic" sz="quarter" idx="46"/>
          </p:nvPr>
        </p:nvSpPr>
        <p:spPr>
          <a:xfrm>
            <a:off x="7608636" y="2021682"/>
            <a:ext cx="2509837" cy="532606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24">
            <a:extLst>
              <a:ext uri="{FF2B5EF4-FFF2-40B4-BE49-F238E27FC236}">
                <a16:creationId xmlns:a16="http://schemas.microsoft.com/office/drawing/2014/main" id="{22A591A8-2DFA-4267-9A82-89E15E8DBFBA}"/>
              </a:ext>
            </a:extLst>
          </p:cNvPr>
          <p:cNvSpPr>
            <a:spLocks noGrp="1"/>
          </p:cNvSpPr>
          <p:nvPr>
            <p:ph type="pic" sz="quarter" idx="48"/>
          </p:nvPr>
        </p:nvSpPr>
        <p:spPr>
          <a:xfrm>
            <a:off x="6096001" y="2810690"/>
            <a:ext cx="1371599" cy="4038602"/>
          </a:xfrm>
          <a:custGeom>
            <a:avLst/>
            <a:gdLst>
              <a:gd name="connsiteX0" fmla="*/ 250164 w 1371599"/>
              <a:gd name="connsiteY0" fmla="*/ 0 h 4038602"/>
              <a:gd name="connsiteX1" fmla="*/ 524933 w 1371599"/>
              <a:gd name="connsiteY1" fmla="*/ 0 h 4038602"/>
              <a:gd name="connsiteX2" fmla="*/ 557742 w 1371599"/>
              <a:gd name="connsiteY2" fmla="*/ 36205 h 4038602"/>
              <a:gd name="connsiteX3" fmla="*/ 557742 w 1371599"/>
              <a:gd name="connsiteY3" fmla="*/ 64363 h 4038602"/>
              <a:gd name="connsiteX4" fmla="*/ 701278 w 1371599"/>
              <a:gd name="connsiteY4" fmla="*/ 197113 h 4038602"/>
              <a:gd name="connsiteX5" fmla="*/ 1243641 w 1371599"/>
              <a:gd name="connsiteY5" fmla="*/ 197113 h 4038602"/>
              <a:gd name="connsiteX6" fmla="*/ 1371599 w 1371599"/>
              <a:gd name="connsiteY6" fmla="*/ 197113 h 4038602"/>
              <a:gd name="connsiteX7" fmla="*/ 1371599 w 1371599"/>
              <a:gd name="connsiteY7" fmla="*/ 4038602 h 4038602"/>
              <a:gd name="connsiteX8" fmla="*/ 0 w 1371599"/>
              <a:gd name="connsiteY8" fmla="*/ 4038602 h 4038602"/>
              <a:gd name="connsiteX9" fmla="*/ 0 w 1371599"/>
              <a:gd name="connsiteY9" fmla="*/ 3901168 h 4038602"/>
              <a:gd name="connsiteX10" fmla="*/ 0 w 1371599"/>
              <a:gd name="connsiteY10" fmla="*/ 249408 h 4038602"/>
              <a:gd name="connsiteX11" fmla="*/ 250164 w 1371599"/>
              <a:gd name="connsiteY11" fmla="*/ 0 h 40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3860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29986" y="197113"/>
                  <a:pt x="984250" y="197113"/>
                  <a:pt x="1243641" y="197113"/>
                </a:cubicBezTo>
                <a:lnTo>
                  <a:pt x="1371599" y="197113"/>
                </a:lnTo>
                <a:lnTo>
                  <a:pt x="1371599" y="4038602"/>
                </a:lnTo>
                <a:lnTo>
                  <a:pt x="0" y="4038602"/>
                </a:lnTo>
                <a:lnTo>
                  <a:pt x="0" y="3901168"/>
                </a:lnTo>
                <a:cubicBezTo>
                  <a:pt x="0" y="3193463"/>
                  <a:pt x="0" y="2061134"/>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6753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6" presetClass="emph" presetSubtype="0" accel="50000" decel="50000" autoRev="1" fill="hold" grpId="1" nodeType="withEffect">
                                  <p:stCondLst>
                                    <p:cond delay="900"/>
                                  </p:stCondLst>
                                  <p:childTnLst>
                                    <p:animScale>
                                      <p:cBhvr>
                                        <p:cTn id="12" dur="500" fill="hold"/>
                                        <p:tgtEl>
                                          <p:spTgt spid="25"/>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14"/>
                                        </p:tgtEl>
                                      </p:cBhvr>
                                      <p:by x="105000" y="105000"/>
                                    </p:animScale>
                                  </p:childTnLst>
                                </p:cTn>
                              </p:par>
                              <p:par>
                                <p:cTn id="18" presetID="22" presetClass="entr" presetSubtype="8" fill="hold" grpId="0" nodeType="withEffect">
                                  <p:stCondLst>
                                    <p:cond delay="160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6" presetClass="emph" presetSubtype="0" accel="50000" decel="50000" autoRev="1" fill="hold" grpId="1" nodeType="withEffect">
                                  <p:stCondLst>
                                    <p:cond delay="1600"/>
                                  </p:stCondLst>
                                  <p:childTnLst>
                                    <p:animScale>
                                      <p:cBhvr>
                                        <p:cTn id="22" dur="500"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4" grpId="0" animBg="1"/>
      <p:bldP spid="14" grpId="1" animBg="1"/>
      <p:bldP spid="25" grpId="0" animBg="1"/>
      <p:bldP spid="25"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62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B480A67-6EED-4BD7-9870-57743263DF52}"/>
              </a:ext>
            </a:extLst>
          </p:cNvPr>
          <p:cNvGrpSpPr/>
          <p:nvPr userDrawn="1"/>
        </p:nvGrpSpPr>
        <p:grpSpPr>
          <a:xfrm>
            <a:off x="5169672" y="-1706863"/>
            <a:ext cx="6461254" cy="11044878"/>
            <a:chOff x="5169672" y="-1706863"/>
            <a:chExt cx="6461254" cy="11044878"/>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169672" y="-1706863"/>
              <a:ext cx="6461254" cy="11044878"/>
            </a:xfrm>
            <a:prstGeom prst="rect">
              <a:avLst/>
            </a:prstGeom>
            <a:effectLst>
              <a:outerShdw blurRad="1092200" dist="342900" dir="5400000" algn="t" rotWithShape="0">
                <a:prstClr val="black">
                  <a:alpha val="28000"/>
                </a:prstClr>
              </a:outerShdw>
            </a:effectLst>
          </p:spPr>
        </p:pic>
        <p:pic>
          <p:nvPicPr>
            <p:cNvPr id="9" name="Picture 8">
              <a:extLst>
                <a:ext uri="{FF2B5EF4-FFF2-40B4-BE49-F238E27FC236}">
                  <a16:creationId xmlns:a16="http://schemas.microsoft.com/office/drawing/2014/main" id="{EB084896-5735-42E2-A319-399D2665E0C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29476" y="1073311"/>
              <a:ext cx="2326888" cy="4743888"/>
            </a:xfrm>
            <a:prstGeom prst="rect">
              <a:avLst/>
            </a:prstGeom>
          </p:spPr>
        </p:pic>
      </p:gr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2028825" y="946702"/>
            <a:ext cx="4067176" cy="2120055"/>
          </a:xfrm>
        </p:spPr>
        <p:txBody>
          <a:bodyPr/>
          <a:lstStyle/>
          <a:p>
            <a:r>
              <a:rPr lang="en-US" dirty="0"/>
              <a:t>Click to edit Master title style</a:t>
            </a:r>
          </a:p>
        </p:txBody>
      </p:sp>
      <p:sp>
        <p:nvSpPr>
          <p:cNvPr id="11" name="Picture Placeholder 8">
            <a:extLst>
              <a:ext uri="{FF2B5EF4-FFF2-40B4-BE49-F238E27FC236}">
                <a16:creationId xmlns:a16="http://schemas.microsoft.com/office/drawing/2014/main" id="{DA3927CF-06A4-4CC6-85B2-C4B813E45470}"/>
              </a:ext>
            </a:extLst>
          </p:cNvPr>
          <p:cNvSpPr>
            <a:spLocks noGrp="1"/>
          </p:cNvSpPr>
          <p:nvPr>
            <p:ph type="pic" sz="quarter" idx="12"/>
          </p:nvPr>
        </p:nvSpPr>
        <p:spPr>
          <a:xfrm>
            <a:off x="7391400" y="1685720"/>
            <a:ext cx="2005013" cy="35577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935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2028825" y="946702"/>
            <a:ext cx="4067176" cy="2120055"/>
          </a:xfrm>
        </p:spPr>
        <p:txBody>
          <a:bodyPr/>
          <a:lstStyle/>
          <a:p>
            <a:r>
              <a:rPr lang="en-US" dirty="0"/>
              <a:t>Click to edit Master title style</a:t>
            </a:r>
          </a:p>
        </p:txBody>
      </p:sp>
      <p:grpSp>
        <p:nvGrpSpPr>
          <p:cNvPr id="2" name="Group 1">
            <a:extLst>
              <a:ext uri="{FF2B5EF4-FFF2-40B4-BE49-F238E27FC236}">
                <a16:creationId xmlns:a16="http://schemas.microsoft.com/office/drawing/2014/main" id="{A57C9152-07F3-474A-8266-E552A716B6AE}"/>
              </a:ext>
            </a:extLst>
          </p:cNvPr>
          <p:cNvGrpSpPr/>
          <p:nvPr userDrawn="1"/>
        </p:nvGrpSpPr>
        <p:grpSpPr>
          <a:xfrm>
            <a:off x="5550444" y="1841480"/>
            <a:ext cx="6641556" cy="3899528"/>
            <a:chOff x="5550444" y="1841480"/>
            <a:chExt cx="6641556" cy="3899528"/>
          </a:xfrm>
        </p:grpSpPr>
        <p:pic>
          <p:nvPicPr>
            <p:cNvPr id="8" name="Picture 7">
              <a:extLst>
                <a:ext uri="{FF2B5EF4-FFF2-40B4-BE49-F238E27FC236}">
                  <a16:creationId xmlns:a16="http://schemas.microsoft.com/office/drawing/2014/main" id="{D806993E-AE8E-4349-A470-0020BD13FF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50444" y="1841480"/>
              <a:ext cx="6641556" cy="3899528"/>
            </a:xfrm>
            <a:prstGeom prst="rect">
              <a:avLst/>
            </a:prstGeom>
            <a:effectLst/>
          </p:spPr>
        </p:pic>
        <p:sp>
          <p:nvSpPr>
            <p:cNvPr id="12" name="Rectangle 11">
              <a:extLst>
                <a:ext uri="{FF2B5EF4-FFF2-40B4-BE49-F238E27FC236}">
                  <a16:creationId xmlns:a16="http://schemas.microsoft.com/office/drawing/2014/main" id="{9F635B59-75FD-4B1B-924C-7F5A0A647BD4}"/>
                </a:ext>
              </a:extLst>
            </p:cNvPr>
            <p:cNvSpPr/>
            <p:nvPr userDrawn="1"/>
          </p:nvSpPr>
          <p:spPr>
            <a:xfrm>
              <a:off x="8511993" y="5381156"/>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icture Placeholder 8">
            <a:extLst>
              <a:ext uri="{FF2B5EF4-FFF2-40B4-BE49-F238E27FC236}">
                <a16:creationId xmlns:a16="http://schemas.microsoft.com/office/drawing/2014/main" id="{8C99B3E5-29F6-4045-95C7-E01008D073A7}"/>
              </a:ext>
            </a:extLst>
          </p:cNvPr>
          <p:cNvSpPr>
            <a:spLocks noGrp="1"/>
          </p:cNvSpPr>
          <p:nvPr>
            <p:ph type="pic" sz="quarter" idx="13"/>
          </p:nvPr>
        </p:nvSpPr>
        <p:spPr>
          <a:xfrm>
            <a:off x="6369415" y="2123074"/>
            <a:ext cx="4996292" cy="31204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245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7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6" presetClass="emph" presetSubtype="0" accel="50000" decel="50000" autoRev="1" fill="hold" grpId="1" nodeType="withEffect">
                                  <p:stCondLst>
                                    <p:cond delay="800"/>
                                  </p:stCondLst>
                                  <p:childTnLst>
                                    <p:animScale>
                                      <p:cBhvr>
                                        <p:cTn id="13"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66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43965D-2EED-4558-9C5F-2742A87CC3A1}"/>
              </a:ext>
            </a:extLst>
          </p:cNvPr>
          <p:cNvPicPr>
            <a:picLocks noChangeAspect="1"/>
          </p:cNvPicPr>
          <p:nvPr userDrawn="1"/>
        </p:nvPicPr>
        <p:blipFill>
          <a:blip r:embed="rId2">
            <a:extLst>
              <a:ext uri="{28A0092B-C50C-407E-A947-70E740481C1C}">
                <a14:useLocalDpi xmlns:a14="http://schemas.microsoft.com/office/drawing/2010/main" val="0"/>
              </a:ext>
            </a:extLst>
          </a:blip>
          <a:srcRect l="37272"/>
          <a:stretch/>
        </p:blipFill>
        <p:spPr>
          <a:xfrm>
            <a:off x="0" y="356459"/>
            <a:ext cx="6096000" cy="6030254"/>
          </a:xfrm>
          <a:custGeom>
            <a:avLst/>
            <a:gdLst>
              <a:gd name="connsiteX0" fmla="*/ 0 w 6096000"/>
              <a:gd name="connsiteY0" fmla="*/ 0 h 6030254"/>
              <a:gd name="connsiteX1" fmla="*/ 6096000 w 6096000"/>
              <a:gd name="connsiteY1" fmla="*/ 0 h 6030254"/>
              <a:gd name="connsiteX2" fmla="*/ 6096000 w 6096000"/>
              <a:gd name="connsiteY2" fmla="*/ 6030254 h 6030254"/>
              <a:gd name="connsiteX3" fmla="*/ 0 w 6096000"/>
              <a:gd name="connsiteY3" fmla="*/ 6030254 h 6030254"/>
            </a:gdLst>
            <a:ahLst/>
            <a:cxnLst>
              <a:cxn ang="0">
                <a:pos x="connsiteX0" y="connsiteY0"/>
              </a:cxn>
              <a:cxn ang="0">
                <a:pos x="connsiteX1" y="connsiteY1"/>
              </a:cxn>
              <a:cxn ang="0">
                <a:pos x="connsiteX2" y="connsiteY2"/>
              </a:cxn>
              <a:cxn ang="0">
                <a:pos x="connsiteX3" y="connsiteY3"/>
              </a:cxn>
            </a:cxnLst>
            <a:rect l="l" t="t" r="r" b="b"/>
            <a:pathLst>
              <a:path w="6096000" h="6030254">
                <a:moveTo>
                  <a:pt x="0" y="0"/>
                </a:moveTo>
                <a:lnTo>
                  <a:pt x="6096000" y="0"/>
                </a:lnTo>
                <a:lnTo>
                  <a:pt x="6096000" y="6030254"/>
                </a:lnTo>
                <a:lnTo>
                  <a:pt x="0" y="6030254"/>
                </a:lnTo>
                <a:close/>
              </a:path>
            </a:pathLst>
          </a:custGeom>
          <a:effectLst/>
        </p:spPr>
      </p:pic>
      <p:sp>
        <p:nvSpPr>
          <p:cNvPr id="10" name="Picture Placeholder 9">
            <a:extLst>
              <a:ext uri="{FF2B5EF4-FFF2-40B4-BE49-F238E27FC236}">
                <a16:creationId xmlns:a16="http://schemas.microsoft.com/office/drawing/2014/main" id="{E5B4DBEF-EA49-4373-9307-A6D10828EB07}"/>
              </a:ext>
            </a:extLst>
          </p:cNvPr>
          <p:cNvSpPr>
            <a:spLocks noGrp="1"/>
          </p:cNvSpPr>
          <p:nvPr>
            <p:ph type="pic" sz="quarter" idx="31"/>
          </p:nvPr>
        </p:nvSpPr>
        <p:spPr>
          <a:xfrm>
            <a:off x="0" y="495301"/>
            <a:ext cx="5356490" cy="5331619"/>
          </a:xfrm>
          <a:custGeom>
            <a:avLst/>
            <a:gdLst>
              <a:gd name="connsiteX0" fmla="*/ 0 w 5356490"/>
              <a:gd name="connsiteY0" fmla="*/ 0 h 5331619"/>
              <a:gd name="connsiteX1" fmla="*/ 5094827 w 5356490"/>
              <a:gd name="connsiteY1" fmla="*/ 0 h 5331619"/>
              <a:gd name="connsiteX2" fmla="*/ 5316008 w 5356490"/>
              <a:gd name="connsiteY2" fmla="*/ 230706 h 5331619"/>
              <a:gd name="connsiteX3" fmla="*/ 5356490 w 5356490"/>
              <a:gd name="connsiteY3" fmla="*/ 5298282 h 5331619"/>
              <a:gd name="connsiteX4" fmla="*/ 5356489 w 5356490"/>
              <a:gd name="connsiteY4" fmla="*/ 5331619 h 5331619"/>
              <a:gd name="connsiteX5" fmla="*/ 0 w 5356490"/>
              <a:gd name="connsiteY5" fmla="*/ 5327006 h 533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90" h="5331619">
                <a:moveTo>
                  <a:pt x="0" y="0"/>
                </a:moveTo>
                <a:lnTo>
                  <a:pt x="5094827" y="0"/>
                </a:lnTo>
                <a:cubicBezTo>
                  <a:pt x="5231448" y="0"/>
                  <a:pt x="5316008" y="94085"/>
                  <a:pt x="5316008" y="230706"/>
                </a:cubicBezTo>
                <a:lnTo>
                  <a:pt x="5356490" y="5298282"/>
                </a:lnTo>
                <a:cubicBezTo>
                  <a:pt x="5356490" y="5309394"/>
                  <a:pt x="5356489" y="5320507"/>
                  <a:pt x="5356489" y="5331619"/>
                </a:cubicBezTo>
                <a:lnTo>
                  <a:pt x="0" y="53270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CC6BA975-C896-4552-88A8-93ADDB39993C}"/>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985114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50DDA7-9D50-439F-93FE-9280533FFCB9}"/>
              </a:ext>
            </a:extLst>
          </p:cNvPr>
          <p:cNvSpPr>
            <a:spLocks noGrp="1"/>
          </p:cNvSpPr>
          <p:nvPr>
            <p:ph type="title"/>
          </p:nvPr>
        </p:nvSpPr>
        <p:spPr>
          <a:xfrm>
            <a:off x="2028825" y="946702"/>
            <a:ext cx="4067175" cy="1249845"/>
          </a:xfrm>
        </p:spPr>
        <p:txBody>
          <a:bodyPr/>
          <a:lstStyle/>
          <a:p>
            <a:r>
              <a:rPr lang="en-US"/>
              <a:t>Click to edit Master title style</a:t>
            </a:r>
          </a:p>
        </p:txBody>
      </p:sp>
      <p:pic>
        <p:nvPicPr>
          <p:cNvPr id="4" name="Picture 3">
            <a:extLst>
              <a:ext uri="{FF2B5EF4-FFF2-40B4-BE49-F238E27FC236}">
                <a16:creationId xmlns:a16="http://schemas.microsoft.com/office/drawing/2014/main" id="{1C287B88-F4B6-4FCB-81CE-DBE115FAA6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0387" y="1125538"/>
            <a:ext cx="7313613" cy="5730341"/>
          </a:xfrm>
          <a:prstGeom prst="rect">
            <a:avLst/>
          </a:prstGeom>
        </p:spPr>
      </p:pic>
      <p:sp>
        <p:nvSpPr>
          <p:cNvPr id="12" name="Picture Placeholder 13">
            <a:extLst>
              <a:ext uri="{FF2B5EF4-FFF2-40B4-BE49-F238E27FC236}">
                <a16:creationId xmlns:a16="http://schemas.microsoft.com/office/drawing/2014/main" id="{F341B52E-7002-48C3-A1D4-D6C97DA15F3E}"/>
              </a:ext>
            </a:extLst>
          </p:cNvPr>
          <p:cNvSpPr>
            <a:spLocks noGrp="1"/>
          </p:cNvSpPr>
          <p:nvPr>
            <p:ph type="pic" sz="quarter" idx="47"/>
          </p:nvPr>
        </p:nvSpPr>
        <p:spPr>
          <a:xfrm>
            <a:off x="6996210" y="1202532"/>
            <a:ext cx="7131270" cy="4040981"/>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9159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6" presetClass="emph" presetSubtype="0" accel="50000" decel="50000" autoRev="1" fill="hold" grpId="1" nodeType="withEffect">
                                  <p:stCondLst>
                                    <p:cond delay="900"/>
                                  </p:stCondLst>
                                  <p:childTnLst>
                                    <p:animScale>
                                      <p:cBhvr>
                                        <p:cTn id="13" dur="5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CB56B-C805-4049-9D09-053CF30A27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870727" y="2112437"/>
            <a:ext cx="1996674" cy="4186152"/>
          </a:xfrm>
          <a:prstGeom prst="rect">
            <a:avLst/>
          </a:prstGeom>
        </p:spPr>
      </p:pic>
      <p:sp>
        <p:nvSpPr>
          <p:cNvPr id="12" name="Picture Placeholder 11">
            <a:extLst>
              <a:ext uri="{FF2B5EF4-FFF2-40B4-BE49-F238E27FC236}">
                <a16:creationId xmlns:a16="http://schemas.microsoft.com/office/drawing/2014/main" id="{E3D8EE8F-6BCD-4C50-BBBB-EB191443228F}"/>
              </a:ext>
            </a:extLst>
          </p:cNvPr>
          <p:cNvSpPr>
            <a:spLocks noGrp="1"/>
          </p:cNvSpPr>
          <p:nvPr>
            <p:ph type="pic" sz="quarter" idx="46"/>
          </p:nvPr>
        </p:nvSpPr>
        <p:spPr>
          <a:xfrm>
            <a:off x="3917242" y="2185041"/>
            <a:ext cx="1911992" cy="4040454"/>
          </a:xfrm>
          <a:custGeom>
            <a:avLst/>
            <a:gdLst>
              <a:gd name="connsiteX0" fmla="*/ 846133 w 1693862"/>
              <a:gd name="connsiteY0" fmla="*/ 28102 h 3579499"/>
              <a:gd name="connsiteX1" fmla="*/ 798508 w 1693862"/>
              <a:gd name="connsiteY1" fmla="*/ 75727 h 3579499"/>
              <a:gd name="connsiteX2" fmla="*/ 846133 w 1693862"/>
              <a:gd name="connsiteY2" fmla="*/ 123352 h 3579499"/>
              <a:gd name="connsiteX3" fmla="*/ 893758 w 1693862"/>
              <a:gd name="connsiteY3" fmla="*/ 75727 h 3579499"/>
              <a:gd name="connsiteX4" fmla="*/ 846133 w 1693862"/>
              <a:gd name="connsiteY4" fmla="*/ 28102 h 3579499"/>
              <a:gd name="connsiteX5" fmla="*/ 28423 w 1693862"/>
              <a:gd name="connsiteY5" fmla="*/ 0 h 3579499"/>
              <a:gd name="connsiteX6" fmla="*/ 1665439 w 1693862"/>
              <a:gd name="connsiteY6" fmla="*/ 0 h 3579499"/>
              <a:gd name="connsiteX7" fmla="*/ 1693862 w 1693862"/>
              <a:gd name="connsiteY7" fmla="*/ 28423 h 3579499"/>
              <a:gd name="connsiteX8" fmla="*/ 1693862 w 1693862"/>
              <a:gd name="connsiteY8" fmla="*/ 3551076 h 3579499"/>
              <a:gd name="connsiteX9" fmla="*/ 1665439 w 1693862"/>
              <a:gd name="connsiteY9" fmla="*/ 3579499 h 3579499"/>
              <a:gd name="connsiteX10" fmla="*/ 28423 w 1693862"/>
              <a:gd name="connsiteY10" fmla="*/ 3579499 h 3579499"/>
              <a:gd name="connsiteX11" fmla="*/ 0 w 1693862"/>
              <a:gd name="connsiteY11" fmla="*/ 3551076 h 3579499"/>
              <a:gd name="connsiteX12" fmla="*/ 0 w 1693862"/>
              <a:gd name="connsiteY12" fmla="*/ 28423 h 3579499"/>
              <a:gd name="connsiteX13" fmla="*/ 28423 w 1693862"/>
              <a:gd name="connsiteY13" fmla="*/ 0 h 357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3862" h="3579499">
                <a:moveTo>
                  <a:pt x="846133" y="28102"/>
                </a:moveTo>
                <a:cubicBezTo>
                  <a:pt x="819830" y="28102"/>
                  <a:pt x="798508" y="49424"/>
                  <a:pt x="798508" y="75727"/>
                </a:cubicBezTo>
                <a:cubicBezTo>
                  <a:pt x="798508" y="102030"/>
                  <a:pt x="819830" y="123352"/>
                  <a:pt x="846133" y="123352"/>
                </a:cubicBezTo>
                <a:cubicBezTo>
                  <a:pt x="872436" y="123352"/>
                  <a:pt x="893758" y="102030"/>
                  <a:pt x="893758" y="75727"/>
                </a:cubicBezTo>
                <a:cubicBezTo>
                  <a:pt x="893758" y="49424"/>
                  <a:pt x="872436" y="28102"/>
                  <a:pt x="846133" y="28102"/>
                </a:cubicBezTo>
                <a:close/>
                <a:moveTo>
                  <a:pt x="28423" y="0"/>
                </a:moveTo>
                <a:lnTo>
                  <a:pt x="1665439" y="0"/>
                </a:lnTo>
                <a:cubicBezTo>
                  <a:pt x="1681137" y="0"/>
                  <a:pt x="1693862" y="12725"/>
                  <a:pt x="1693862" y="28423"/>
                </a:cubicBezTo>
                <a:lnTo>
                  <a:pt x="1693862" y="3551076"/>
                </a:lnTo>
                <a:cubicBezTo>
                  <a:pt x="1693862" y="3566774"/>
                  <a:pt x="1681137" y="3579499"/>
                  <a:pt x="1665439" y="3579499"/>
                </a:cubicBezTo>
                <a:lnTo>
                  <a:pt x="28423" y="3579499"/>
                </a:lnTo>
                <a:cubicBezTo>
                  <a:pt x="12725" y="3579499"/>
                  <a:pt x="0" y="3566774"/>
                  <a:pt x="0" y="3551076"/>
                </a:cubicBezTo>
                <a:lnTo>
                  <a:pt x="0" y="28423"/>
                </a:lnTo>
                <a:cubicBezTo>
                  <a:pt x="0" y="12725"/>
                  <a:pt x="12725" y="0"/>
                  <a:pt x="28423"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4A6C9B98-06E1-4BEF-8167-9DB44C107E53}"/>
              </a:ext>
            </a:extLst>
          </p:cNvPr>
          <p:cNvSpPr>
            <a:spLocks noGrp="1"/>
          </p:cNvSpPr>
          <p:nvPr>
            <p:ph type="pic" sz="quarter" idx="47"/>
          </p:nvPr>
        </p:nvSpPr>
        <p:spPr>
          <a:xfrm>
            <a:off x="2028824"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0" name="Title 5">
            <a:extLst>
              <a:ext uri="{FF2B5EF4-FFF2-40B4-BE49-F238E27FC236}">
                <a16:creationId xmlns:a16="http://schemas.microsoft.com/office/drawing/2014/main" id="{16E86A6C-6A2B-45B6-B6FD-53E70B17118A}"/>
              </a:ext>
            </a:extLst>
          </p:cNvPr>
          <p:cNvSpPr>
            <a:spLocks noGrp="1"/>
          </p:cNvSpPr>
          <p:nvPr>
            <p:ph type="title"/>
          </p:nvPr>
        </p:nvSpPr>
        <p:spPr>
          <a:xfrm>
            <a:off x="2028824" y="946702"/>
            <a:ext cx="9152697" cy="872573"/>
          </a:xfrm>
        </p:spPr>
        <p:txBody>
          <a:bodyPr/>
          <a:lstStyle/>
          <a:p>
            <a:r>
              <a:rPr lang="en-US"/>
              <a:t>Click to edit Master title style</a:t>
            </a:r>
          </a:p>
        </p:txBody>
      </p:sp>
      <p:sp>
        <p:nvSpPr>
          <p:cNvPr id="16" name="Picture Placeholder 13">
            <a:extLst>
              <a:ext uri="{FF2B5EF4-FFF2-40B4-BE49-F238E27FC236}">
                <a16:creationId xmlns:a16="http://schemas.microsoft.com/office/drawing/2014/main" id="{F92A1CC1-08AE-472B-940A-281CD897865B}"/>
              </a:ext>
            </a:extLst>
          </p:cNvPr>
          <p:cNvSpPr>
            <a:spLocks noGrp="1"/>
          </p:cNvSpPr>
          <p:nvPr>
            <p:ph type="pic" sz="quarter" idx="48"/>
          </p:nvPr>
        </p:nvSpPr>
        <p:spPr>
          <a:xfrm>
            <a:off x="6015442"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7" name="Picture Placeholder 13">
            <a:extLst>
              <a:ext uri="{FF2B5EF4-FFF2-40B4-BE49-F238E27FC236}">
                <a16:creationId xmlns:a16="http://schemas.microsoft.com/office/drawing/2014/main" id="{B119C901-91E7-41CA-9F82-0B2CC70E2FFA}"/>
              </a:ext>
            </a:extLst>
          </p:cNvPr>
          <p:cNvSpPr>
            <a:spLocks noGrp="1"/>
          </p:cNvSpPr>
          <p:nvPr>
            <p:ph type="pic" sz="quarter" idx="49"/>
          </p:nvPr>
        </p:nvSpPr>
        <p:spPr>
          <a:xfrm>
            <a:off x="7857345"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8" name="Picture Placeholder 13">
            <a:extLst>
              <a:ext uri="{FF2B5EF4-FFF2-40B4-BE49-F238E27FC236}">
                <a16:creationId xmlns:a16="http://schemas.microsoft.com/office/drawing/2014/main" id="{65D45047-21D8-482A-BE4C-36B7885E4B79}"/>
              </a:ext>
            </a:extLst>
          </p:cNvPr>
          <p:cNvSpPr>
            <a:spLocks noGrp="1"/>
          </p:cNvSpPr>
          <p:nvPr>
            <p:ph type="pic" sz="quarter" idx="50"/>
          </p:nvPr>
        </p:nvSpPr>
        <p:spPr>
          <a:xfrm>
            <a:off x="9699248" y="2417441"/>
            <a:ext cx="1693862" cy="3579499"/>
          </a:xfrm>
          <a:prstGeom prst="roundRect">
            <a:avLst>
              <a:gd name="adj" fmla="val 2803"/>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28459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7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10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P spid="17" grpId="0" animBg="1"/>
      <p:bldP spid="18" grpId="0"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406-E8DD-4A26-B7E0-9CD818037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8844" y="-258409"/>
            <a:ext cx="4363356" cy="7357320"/>
          </a:xfrm>
          <a:prstGeom prst="rect">
            <a:avLst/>
          </a:prstGeom>
        </p:spPr>
      </p:pic>
      <p:sp>
        <p:nvSpPr>
          <p:cNvPr id="11" name="Picture Placeholder 13">
            <a:extLst>
              <a:ext uri="{FF2B5EF4-FFF2-40B4-BE49-F238E27FC236}">
                <a16:creationId xmlns:a16="http://schemas.microsoft.com/office/drawing/2014/main" id="{FA5CC464-A2E4-46B1-A990-BA8048D7D66B}"/>
              </a:ext>
            </a:extLst>
          </p:cNvPr>
          <p:cNvSpPr>
            <a:spLocks noGrp="1"/>
          </p:cNvSpPr>
          <p:nvPr>
            <p:ph type="pic" sz="quarter" idx="47"/>
          </p:nvPr>
        </p:nvSpPr>
        <p:spPr>
          <a:xfrm>
            <a:off x="2203231" y="1362705"/>
            <a:ext cx="3379544" cy="4132592"/>
          </a:xfrm>
          <a:prstGeom prst="roundRect">
            <a:avLst>
              <a:gd name="adj" fmla="val 17006"/>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1DA27D7-77A4-4D20-9826-F1283F9AAF9F}"/>
              </a:ext>
            </a:extLst>
          </p:cNvPr>
          <p:cNvSpPr>
            <a:spLocks noGrp="1"/>
          </p:cNvSpPr>
          <p:nvPr>
            <p:ph type="title"/>
          </p:nvPr>
        </p:nvSpPr>
        <p:spPr>
          <a:xfrm>
            <a:off x="6720114" y="946702"/>
            <a:ext cx="4461407" cy="1249845"/>
          </a:xfrm>
        </p:spPr>
        <p:txBody>
          <a:bodyPr/>
          <a:lstStyle/>
          <a:p>
            <a:r>
              <a:rPr lang="en-US"/>
              <a:t>Click to edit Master title style</a:t>
            </a:r>
          </a:p>
        </p:txBody>
      </p:sp>
    </p:spTree>
    <p:extLst>
      <p:ext uri="{BB962C8B-B14F-4D97-AF65-F5344CB8AC3E}">
        <p14:creationId xmlns:p14="http://schemas.microsoft.com/office/powerpoint/2010/main" val="8112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B77557-42CA-42FC-BD23-6D1A96C7D127}"/>
              </a:ext>
            </a:extLst>
          </p:cNvPr>
          <p:cNvSpPr/>
          <p:nvPr userDrawn="1"/>
        </p:nvSpPr>
        <p:spPr>
          <a:xfrm>
            <a:off x="8679542" y="0"/>
            <a:ext cx="351245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3" name="Picture 2">
            <a:extLst>
              <a:ext uri="{FF2B5EF4-FFF2-40B4-BE49-F238E27FC236}">
                <a16:creationId xmlns:a16="http://schemas.microsoft.com/office/drawing/2014/main" id="{4B0DA777-6624-4C9C-AB9B-E73B1E34B9D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48361" y="1125538"/>
            <a:ext cx="6366039" cy="5732462"/>
          </a:xfrm>
          <a:prstGeom prst="rect">
            <a:avLst/>
          </a:prstGeom>
        </p:spPr>
      </p:pic>
      <p:sp>
        <p:nvSpPr>
          <p:cNvPr id="5" name="Picture Placeholder 13">
            <a:extLst>
              <a:ext uri="{FF2B5EF4-FFF2-40B4-BE49-F238E27FC236}">
                <a16:creationId xmlns:a16="http://schemas.microsoft.com/office/drawing/2014/main" id="{741BE2A5-FB40-4E63-A02F-595E10C65890}"/>
              </a:ext>
            </a:extLst>
          </p:cNvPr>
          <p:cNvSpPr>
            <a:spLocks noGrp="1"/>
          </p:cNvSpPr>
          <p:nvPr>
            <p:ph type="pic" sz="quarter" idx="46"/>
          </p:nvPr>
        </p:nvSpPr>
        <p:spPr>
          <a:xfrm>
            <a:off x="7880350" y="1259682"/>
            <a:ext cx="2009775" cy="43711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B3EAC2CA-8338-41D5-83BF-8D65B5DFC555}"/>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49465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10000" y="110000"/>
                                    </p:animScale>
                                  </p:childTnLst>
                                </p:cTn>
                              </p:par>
                              <p:par>
                                <p:cTn id="10" presetID="2" presetClass="entr" presetSubtype="6" decel="5000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68EF9-FCDA-4EAC-A60B-0F614A287678}"/>
              </a:ext>
            </a:extLst>
          </p:cNvPr>
          <p:cNvSpPr/>
          <p:nvPr userDrawn="1"/>
        </p:nvSpPr>
        <p:spPr>
          <a:xfrm>
            <a:off x="2028824" y="1540136"/>
            <a:ext cx="5785342" cy="4185012"/>
          </a:xfrm>
          <a:prstGeom prst="rect">
            <a:avLst/>
          </a:prstGeom>
          <a:solidFill>
            <a:schemeClr val="bg2"/>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b="1" dirty="0">
              <a:solidFill>
                <a:schemeClr val="tx1"/>
              </a:solidFill>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84BDC927-642F-46FC-81F8-CF1C00DB5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8215" y="1328805"/>
            <a:ext cx="7901686" cy="4810805"/>
          </a:xfrm>
          <a:prstGeom prst="rect">
            <a:avLst/>
          </a:prstGeom>
        </p:spPr>
      </p:pic>
      <p:sp>
        <p:nvSpPr>
          <p:cNvPr id="12" name="Picture Placeholder 13">
            <a:extLst>
              <a:ext uri="{FF2B5EF4-FFF2-40B4-BE49-F238E27FC236}">
                <a16:creationId xmlns:a16="http://schemas.microsoft.com/office/drawing/2014/main" id="{F341B52E-7002-48C3-A1D4-D6C97DA15F3E}"/>
              </a:ext>
            </a:extLst>
          </p:cNvPr>
          <p:cNvSpPr>
            <a:spLocks noGrp="1"/>
          </p:cNvSpPr>
          <p:nvPr>
            <p:ph type="pic" sz="quarter" idx="47"/>
          </p:nvPr>
        </p:nvSpPr>
        <p:spPr>
          <a:xfrm>
            <a:off x="7040371" y="1357178"/>
            <a:ext cx="6808507" cy="4393763"/>
          </a:xfrm>
          <a:prstGeom prst="round2SameRect">
            <a:avLst>
              <a:gd name="adj1" fmla="val 4086"/>
              <a:gd name="adj2"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421519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11"/>
                                        </p:tgtEl>
                                      </p:cBhvr>
                                      <p:by x="110000" y="110000"/>
                                    </p:animScale>
                                  </p:childTnLst>
                                </p:cTn>
                              </p:par>
                              <p:par>
                                <p:cTn id="15" presetID="22" presetClass="entr" presetSubtype="4"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080C8017-31D6-4CDD-B760-0FDB47A0B743}"/>
              </a:ext>
            </a:extLst>
          </p:cNvPr>
          <p:cNvSpPr>
            <a:spLocks noGrp="1"/>
          </p:cNvSpPr>
          <p:nvPr>
            <p:ph type="pic" sz="quarter" idx="47"/>
          </p:nvPr>
        </p:nvSpPr>
        <p:spPr>
          <a:xfrm>
            <a:off x="7760179"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13">
            <a:extLst>
              <a:ext uri="{FF2B5EF4-FFF2-40B4-BE49-F238E27FC236}">
                <a16:creationId xmlns:a16="http://schemas.microsoft.com/office/drawing/2014/main" id="{0E637691-0F04-4B70-80F2-A1574634E23D}"/>
              </a:ext>
            </a:extLst>
          </p:cNvPr>
          <p:cNvSpPr>
            <a:spLocks noGrp="1"/>
          </p:cNvSpPr>
          <p:nvPr>
            <p:ph type="pic" sz="quarter" idx="48"/>
          </p:nvPr>
        </p:nvSpPr>
        <p:spPr>
          <a:xfrm>
            <a:off x="9586552"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0" name="Picture Placeholder 13">
            <a:extLst>
              <a:ext uri="{FF2B5EF4-FFF2-40B4-BE49-F238E27FC236}">
                <a16:creationId xmlns:a16="http://schemas.microsoft.com/office/drawing/2014/main" id="{9601835B-F82E-4C06-AEF5-9CB88DFAC972}"/>
              </a:ext>
            </a:extLst>
          </p:cNvPr>
          <p:cNvSpPr>
            <a:spLocks noGrp="1"/>
          </p:cNvSpPr>
          <p:nvPr>
            <p:ph type="pic" sz="quarter" idx="49"/>
          </p:nvPr>
        </p:nvSpPr>
        <p:spPr>
          <a:xfrm>
            <a:off x="11412925"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3" name="Picture Placeholder 13">
            <a:extLst>
              <a:ext uri="{FF2B5EF4-FFF2-40B4-BE49-F238E27FC236}">
                <a16:creationId xmlns:a16="http://schemas.microsoft.com/office/drawing/2014/main" id="{B48A4F0C-437F-4818-B3E7-D2ACAF9BB394}"/>
              </a:ext>
            </a:extLst>
          </p:cNvPr>
          <p:cNvSpPr>
            <a:spLocks noGrp="1"/>
          </p:cNvSpPr>
          <p:nvPr>
            <p:ph type="pic" sz="quarter" idx="50"/>
          </p:nvPr>
        </p:nvSpPr>
        <p:spPr>
          <a:xfrm>
            <a:off x="3856919"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4" name="Picture Placeholder 13">
            <a:extLst>
              <a:ext uri="{FF2B5EF4-FFF2-40B4-BE49-F238E27FC236}">
                <a16:creationId xmlns:a16="http://schemas.microsoft.com/office/drawing/2014/main" id="{36CE27DA-6518-4F91-9268-9D00A6748366}"/>
              </a:ext>
            </a:extLst>
          </p:cNvPr>
          <p:cNvSpPr>
            <a:spLocks noGrp="1"/>
          </p:cNvSpPr>
          <p:nvPr>
            <p:ph type="pic" sz="quarter" idx="51"/>
          </p:nvPr>
        </p:nvSpPr>
        <p:spPr>
          <a:xfrm>
            <a:off x="2027238" y="2151340"/>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5" name="Title 5">
            <a:extLst>
              <a:ext uri="{FF2B5EF4-FFF2-40B4-BE49-F238E27FC236}">
                <a16:creationId xmlns:a16="http://schemas.microsoft.com/office/drawing/2014/main" id="{CDC15BE9-24AE-4893-8500-5C9289FD5C43}"/>
              </a:ext>
            </a:extLst>
          </p:cNvPr>
          <p:cNvSpPr>
            <a:spLocks noGrp="1"/>
          </p:cNvSpPr>
          <p:nvPr>
            <p:ph type="title"/>
          </p:nvPr>
        </p:nvSpPr>
        <p:spPr>
          <a:xfrm>
            <a:off x="2028824" y="946703"/>
            <a:ext cx="9152697" cy="710648"/>
          </a:xfrm>
        </p:spPr>
        <p:txBody>
          <a:bodyPr/>
          <a:lstStyle/>
          <a:p>
            <a:r>
              <a:rPr lang="en-US"/>
              <a:t>Click to edit Master title style</a:t>
            </a:r>
          </a:p>
        </p:txBody>
      </p:sp>
      <p:sp>
        <p:nvSpPr>
          <p:cNvPr id="12" name="Picture Placeholder 13">
            <a:extLst>
              <a:ext uri="{FF2B5EF4-FFF2-40B4-BE49-F238E27FC236}">
                <a16:creationId xmlns:a16="http://schemas.microsoft.com/office/drawing/2014/main" id="{8964B6AB-7BF8-4785-ACD1-33070E1BF3EB}"/>
              </a:ext>
            </a:extLst>
          </p:cNvPr>
          <p:cNvSpPr>
            <a:spLocks noGrp="1"/>
          </p:cNvSpPr>
          <p:nvPr>
            <p:ph type="pic" sz="quarter" idx="52"/>
          </p:nvPr>
        </p:nvSpPr>
        <p:spPr>
          <a:xfrm>
            <a:off x="5808550" y="2151340"/>
            <a:ext cx="1704424" cy="3688912"/>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6763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12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2" grpId="0" animBg="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EC0F5-4903-42C0-A1C2-5080DDB468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67658"/>
            <a:ext cx="2803071" cy="5606142"/>
          </a:xfrm>
          <a:prstGeom prst="rect">
            <a:avLst/>
          </a:prstGeom>
        </p:spPr>
      </p:pic>
      <p:sp>
        <p:nvSpPr>
          <p:cNvPr id="5" name="Picture Placeholder 13">
            <a:extLst>
              <a:ext uri="{FF2B5EF4-FFF2-40B4-BE49-F238E27FC236}">
                <a16:creationId xmlns:a16="http://schemas.microsoft.com/office/drawing/2014/main" id="{741BE2A5-FB40-4E63-A02F-595E10C65890}"/>
              </a:ext>
            </a:extLst>
          </p:cNvPr>
          <p:cNvSpPr>
            <a:spLocks noGrp="1"/>
          </p:cNvSpPr>
          <p:nvPr>
            <p:ph type="pic" sz="quarter" idx="46"/>
          </p:nvPr>
        </p:nvSpPr>
        <p:spPr>
          <a:xfrm>
            <a:off x="6271874"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13">
            <a:extLst>
              <a:ext uri="{FF2B5EF4-FFF2-40B4-BE49-F238E27FC236}">
                <a16:creationId xmlns:a16="http://schemas.microsoft.com/office/drawing/2014/main" id="{93C9A0EC-DCBE-4F64-8277-56F274261D1F}"/>
              </a:ext>
            </a:extLst>
          </p:cNvPr>
          <p:cNvSpPr>
            <a:spLocks noGrp="1"/>
          </p:cNvSpPr>
          <p:nvPr>
            <p:ph type="pic" sz="quarter" idx="47"/>
          </p:nvPr>
        </p:nvSpPr>
        <p:spPr>
          <a:xfrm>
            <a:off x="9074945"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2" name="Picture Placeholder 13">
            <a:extLst>
              <a:ext uri="{FF2B5EF4-FFF2-40B4-BE49-F238E27FC236}">
                <a16:creationId xmlns:a16="http://schemas.microsoft.com/office/drawing/2014/main" id="{B112299D-D460-452A-A40D-D57BB87126AD}"/>
              </a:ext>
            </a:extLst>
          </p:cNvPr>
          <p:cNvSpPr>
            <a:spLocks noGrp="1"/>
          </p:cNvSpPr>
          <p:nvPr>
            <p:ph type="pic" sz="quarter" idx="48"/>
          </p:nvPr>
        </p:nvSpPr>
        <p:spPr>
          <a:xfrm>
            <a:off x="11698834"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9371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176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ACBEABCE-26D0-4468-9006-FC27DA12190D}"/>
              </a:ext>
            </a:extLst>
          </p:cNvPr>
          <p:cNvSpPr>
            <a:spLocks noGrp="1"/>
          </p:cNvSpPr>
          <p:nvPr>
            <p:ph type="pic" sz="quarter" idx="46"/>
          </p:nvPr>
        </p:nvSpPr>
        <p:spPr>
          <a:xfrm>
            <a:off x="6244986" y="-278606"/>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Picture Placeholder 13">
            <a:extLst>
              <a:ext uri="{FF2B5EF4-FFF2-40B4-BE49-F238E27FC236}">
                <a16:creationId xmlns:a16="http://schemas.microsoft.com/office/drawing/2014/main" id="{901773C0-19E9-47EA-AF86-BA9D7422F8B6}"/>
              </a:ext>
            </a:extLst>
          </p:cNvPr>
          <p:cNvSpPr>
            <a:spLocks noGrp="1"/>
          </p:cNvSpPr>
          <p:nvPr>
            <p:ph type="pic" sz="quarter" idx="50"/>
          </p:nvPr>
        </p:nvSpPr>
        <p:spPr>
          <a:xfrm>
            <a:off x="8943281" y="-2530386"/>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4" name="Picture Placeholder 13">
            <a:extLst>
              <a:ext uri="{FF2B5EF4-FFF2-40B4-BE49-F238E27FC236}">
                <a16:creationId xmlns:a16="http://schemas.microsoft.com/office/drawing/2014/main" id="{D115B3D0-88A0-44CA-B451-EBFB4E9FFA4B}"/>
              </a:ext>
            </a:extLst>
          </p:cNvPr>
          <p:cNvSpPr>
            <a:spLocks noGrp="1"/>
          </p:cNvSpPr>
          <p:nvPr>
            <p:ph type="pic" sz="quarter" idx="51"/>
          </p:nvPr>
        </p:nvSpPr>
        <p:spPr>
          <a:xfrm>
            <a:off x="8943281" y="2534943"/>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5" name="Picture Placeholder 13">
            <a:extLst>
              <a:ext uri="{FF2B5EF4-FFF2-40B4-BE49-F238E27FC236}">
                <a16:creationId xmlns:a16="http://schemas.microsoft.com/office/drawing/2014/main" id="{D8BEEA12-B33E-42F0-AA5B-47633C2A2720}"/>
              </a:ext>
            </a:extLst>
          </p:cNvPr>
          <p:cNvSpPr>
            <a:spLocks noGrp="1"/>
          </p:cNvSpPr>
          <p:nvPr>
            <p:ph type="pic" sz="quarter" idx="52"/>
          </p:nvPr>
        </p:nvSpPr>
        <p:spPr>
          <a:xfrm>
            <a:off x="6244985" y="4780449"/>
            <a:ext cx="2077249" cy="4493419"/>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7093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99689B-9396-44D6-A029-3D3E5C8289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165" y="2308146"/>
            <a:ext cx="6527165" cy="3965654"/>
          </a:xfrm>
          <a:prstGeom prst="rect">
            <a:avLst/>
          </a:prstGeom>
        </p:spPr>
      </p:pic>
      <p:sp>
        <p:nvSpPr>
          <p:cNvPr id="3" name="Picture Placeholder 13">
            <a:extLst>
              <a:ext uri="{FF2B5EF4-FFF2-40B4-BE49-F238E27FC236}">
                <a16:creationId xmlns:a16="http://schemas.microsoft.com/office/drawing/2014/main" id="{04199991-6776-4146-887F-6D1BBC87E698}"/>
              </a:ext>
            </a:extLst>
          </p:cNvPr>
          <p:cNvSpPr>
            <a:spLocks noGrp="1"/>
          </p:cNvSpPr>
          <p:nvPr>
            <p:ph type="pic" sz="quarter" idx="47"/>
          </p:nvPr>
        </p:nvSpPr>
        <p:spPr>
          <a:xfrm>
            <a:off x="-392650" y="2339295"/>
            <a:ext cx="6444946" cy="3635664"/>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4" name="Title 1">
            <a:extLst>
              <a:ext uri="{FF2B5EF4-FFF2-40B4-BE49-F238E27FC236}">
                <a16:creationId xmlns:a16="http://schemas.microsoft.com/office/drawing/2014/main" id="{14F0C5BC-8048-44CE-8B83-0DB6792FE026}"/>
              </a:ext>
            </a:extLst>
          </p:cNvPr>
          <p:cNvSpPr>
            <a:spLocks noGrp="1"/>
          </p:cNvSpPr>
          <p:nvPr>
            <p:ph type="title"/>
          </p:nvPr>
        </p:nvSpPr>
        <p:spPr>
          <a:xfrm>
            <a:off x="2027237" y="946702"/>
            <a:ext cx="9145587" cy="1249845"/>
          </a:xfrm>
        </p:spPr>
        <p:txBody>
          <a:bodyPr/>
          <a:lstStyle/>
          <a:p>
            <a:r>
              <a:rPr lang="en-US" dirty="0"/>
              <a:t>Click to edit Master title style</a:t>
            </a:r>
          </a:p>
        </p:txBody>
      </p:sp>
    </p:spTree>
    <p:extLst>
      <p:ext uri="{BB962C8B-B14F-4D97-AF65-F5344CB8AC3E}">
        <p14:creationId xmlns:p14="http://schemas.microsoft.com/office/powerpoint/2010/main" val="28711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29" name="Picture Placeholder 13">
            <a:extLst>
              <a:ext uri="{FF2B5EF4-FFF2-40B4-BE49-F238E27FC236}">
                <a16:creationId xmlns:a16="http://schemas.microsoft.com/office/drawing/2014/main" id="{F0681738-53F2-4DB4-82C3-341E726F4EAD}"/>
              </a:ext>
            </a:extLst>
          </p:cNvPr>
          <p:cNvSpPr>
            <a:spLocks noGrp="1"/>
          </p:cNvSpPr>
          <p:nvPr>
            <p:ph type="pic" sz="quarter" idx="47"/>
          </p:nvPr>
        </p:nvSpPr>
        <p:spPr>
          <a:xfrm>
            <a:off x="6401280" y="-294577"/>
            <a:ext cx="1365875" cy="2818701"/>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8" name="Picture Placeholder 13">
            <a:extLst>
              <a:ext uri="{FF2B5EF4-FFF2-40B4-BE49-F238E27FC236}">
                <a16:creationId xmlns:a16="http://schemas.microsoft.com/office/drawing/2014/main" id="{FBCD9108-AF64-44CA-9815-8F07A5735EBE}"/>
              </a:ext>
            </a:extLst>
          </p:cNvPr>
          <p:cNvSpPr>
            <a:spLocks noGrp="1"/>
          </p:cNvSpPr>
          <p:nvPr>
            <p:ph type="pic" sz="quarter" idx="46"/>
          </p:nvPr>
        </p:nvSpPr>
        <p:spPr>
          <a:xfrm>
            <a:off x="8125493" y="1111251"/>
            <a:ext cx="2128169" cy="4405629"/>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0" name="Picture Placeholder 13">
            <a:extLst>
              <a:ext uri="{FF2B5EF4-FFF2-40B4-BE49-F238E27FC236}">
                <a16:creationId xmlns:a16="http://schemas.microsoft.com/office/drawing/2014/main" id="{8BF6260B-373C-4148-801C-719968662A22}"/>
              </a:ext>
            </a:extLst>
          </p:cNvPr>
          <p:cNvSpPr>
            <a:spLocks noGrp="1"/>
          </p:cNvSpPr>
          <p:nvPr>
            <p:ph type="pic" sz="quarter" idx="48"/>
          </p:nvPr>
        </p:nvSpPr>
        <p:spPr>
          <a:xfrm>
            <a:off x="10608950" y="4331291"/>
            <a:ext cx="1365875" cy="2818701"/>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05292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25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75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ppt_x"/>
                                          </p:val>
                                        </p:tav>
                                        <p:tav tm="100000">
                                          <p:val>
                                            <p:strVal val="#ppt_x"/>
                                          </p:val>
                                        </p:tav>
                                      </p:tavLst>
                                    </p:anim>
                                    <p:anim calcmode="lin" valueType="num">
                                      <p:cBhvr additive="base">
                                        <p:cTn id="1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0"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7C74B0EE-5A66-41E8-B58B-7C388FECE3D0}"/>
              </a:ext>
            </a:extLst>
          </p:cNvPr>
          <p:cNvSpPr>
            <a:spLocks noGrp="1"/>
          </p:cNvSpPr>
          <p:nvPr>
            <p:ph type="pic" sz="quarter" idx="47"/>
          </p:nvPr>
        </p:nvSpPr>
        <p:spPr>
          <a:xfrm>
            <a:off x="6256473" y="5143981"/>
            <a:ext cx="1382547" cy="2974180"/>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DC061F94-C6EC-4C9A-80D8-DAD41568A31F}"/>
              </a:ext>
            </a:extLst>
          </p:cNvPr>
          <p:cNvSpPr>
            <a:spLocks noGrp="1"/>
          </p:cNvSpPr>
          <p:nvPr>
            <p:ph type="pic" sz="quarter" idx="48"/>
          </p:nvPr>
        </p:nvSpPr>
        <p:spPr>
          <a:xfrm>
            <a:off x="10096500" y="1219201"/>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1" name="Picture Placeholder 13">
            <a:extLst>
              <a:ext uri="{FF2B5EF4-FFF2-40B4-BE49-F238E27FC236}">
                <a16:creationId xmlns:a16="http://schemas.microsoft.com/office/drawing/2014/main" id="{440D4769-C654-4B95-82AB-E2F7B3B40947}"/>
              </a:ext>
            </a:extLst>
          </p:cNvPr>
          <p:cNvSpPr>
            <a:spLocks noGrp="1"/>
          </p:cNvSpPr>
          <p:nvPr>
            <p:ph type="pic" sz="quarter" idx="49"/>
          </p:nvPr>
        </p:nvSpPr>
        <p:spPr>
          <a:xfrm>
            <a:off x="8175761" y="3174688"/>
            <a:ext cx="1382547" cy="2995131"/>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2" name="Picture Placeholder 13">
            <a:extLst>
              <a:ext uri="{FF2B5EF4-FFF2-40B4-BE49-F238E27FC236}">
                <a16:creationId xmlns:a16="http://schemas.microsoft.com/office/drawing/2014/main" id="{ADE5078A-C243-40AE-9F77-543A3257C1CC}"/>
              </a:ext>
            </a:extLst>
          </p:cNvPr>
          <p:cNvSpPr>
            <a:spLocks noGrp="1"/>
          </p:cNvSpPr>
          <p:nvPr>
            <p:ph type="pic" sz="quarter" idx="50"/>
          </p:nvPr>
        </p:nvSpPr>
        <p:spPr>
          <a:xfrm rot="16200000">
            <a:off x="10926846" y="3998243"/>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Picture Placeholder 13">
            <a:extLst>
              <a:ext uri="{FF2B5EF4-FFF2-40B4-BE49-F238E27FC236}">
                <a16:creationId xmlns:a16="http://schemas.microsoft.com/office/drawing/2014/main" id="{7F6FA40D-CDF4-4428-933F-7E94EC417D0B}"/>
              </a:ext>
            </a:extLst>
          </p:cNvPr>
          <p:cNvSpPr>
            <a:spLocks noGrp="1"/>
          </p:cNvSpPr>
          <p:nvPr>
            <p:ph type="pic" sz="quarter" idx="51"/>
          </p:nvPr>
        </p:nvSpPr>
        <p:spPr>
          <a:xfrm rot="16200000">
            <a:off x="5453253" y="2388195"/>
            <a:ext cx="1382547" cy="297656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1782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3"/>
                                        </p:tgtEl>
                                      </p:cBhvr>
                                      <p:by x="105000" y="105000"/>
                                    </p:animScale>
                                  </p:childTnLst>
                                </p:cTn>
                              </p:par>
                              <p:par>
                                <p:cTn id="10" presetID="22" presetClass="entr" presetSubtype="4"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8"/>
                                        </p:tgtEl>
                                      </p:cBhvr>
                                      <p:by x="105000" y="105000"/>
                                    </p:animScale>
                                  </p:childTnLst>
                                </p:cTn>
                              </p:par>
                              <p:par>
                                <p:cTn id="15" presetID="22" presetClass="entr" presetSubtype="4" fill="hold" grpId="0" nodeType="withEffect">
                                  <p:stCondLst>
                                    <p:cond delay="125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1"/>
                                        </p:tgtEl>
                                      </p:cBhvr>
                                      <p:by x="105000" y="105000"/>
                                    </p:animScale>
                                  </p:childTnLst>
                                </p:cTn>
                              </p:par>
                              <p:par>
                                <p:cTn id="20" presetID="22" presetClass="entr" presetSubtype="4"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9"/>
                                        </p:tgtEl>
                                      </p:cBhvr>
                                      <p:by x="105000" y="105000"/>
                                    </p:animScale>
                                  </p:childTnLst>
                                </p:cTn>
                              </p:par>
                              <p:par>
                                <p:cTn id="25" presetID="22" presetClass="entr" presetSubtype="2"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6" presetClass="emph" presetSubtype="0" accel="50000" decel="50000" autoRev="1" fill="hold" grpId="1" nodeType="withEffect">
                                  <p:stCondLst>
                                    <p:cond delay="1750"/>
                                  </p:stCondLst>
                                  <p:childTnLst>
                                    <p:animScale>
                                      <p:cBhvr>
                                        <p:cTn id="29"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pic>
        <p:nvPicPr>
          <p:cNvPr id="6" name="Picture 5">
            <a:extLst>
              <a:ext uri="{FF2B5EF4-FFF2-40B4-BE49-F238E27FC236}">
                <a16:creationId xmlns:a16="http://schemas.microsoft.com/office/drawing/2014/main" id="{D42187ED-1A5D-4A03-A96E-6F3F1ACE1F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082970" y="1125538"/>
            <a:ext cx="3440794" cy="5143524"/>
          </a:xfrm>
          <a:prstGeom prst="rect">
            <a:avLst/>
          </a:prstGeom>
        </p:spPr>
      </p:pic>
      <p:sp>
        <p:nvSpPr>
          <p:cNvPr id="7" name="Picture Placeholder 13">
            <a:extLst>
              <a:ext uri="{FF2B5EF4-FFF2-40B4-BE49-F238E27FC236}">
                <a16:creationId xmlns:a16="http://schemas.microsoft.com/office/drawing/2014/main" id="{5EB9C97F-82C2-481F-A092-FB3399FC8302}"/>
              </a:ext>
            </a:extLst>
          </p:cNvPr>
          <p:cNvSpPr>
            <a:spLocks noGrp="1"/>
          </p:cNvSpPr>
          <p:nvPr>
            <p:ph type="pic" sz="quarter" idx="46"/>
          </p:nvPr>
        </p:nvSpPr>
        <p:spPr>
          <a:xfrm>
            <a:off x="8534400" y="1878808"/>
            <a:ext cx="1933576" cy="4276723"/>
          </a:xfrm>
          <a:prstGeom prst="roundRect">
            <a:avLst>
              <a:gd name="adj" fmla="val 8181"/>
            </a:avLst>
          </a:prstGeom>
          <a:gradFill>
            <a:gsLst>
              <a:gs pos="0">
                <a:schemeClr val="tx1">
                  <a:alpha val="40000"/>
                </a:schemeClr>
              </a:gs>
              <a:gs pos="99000">
                <a:schemeClr val="tx2">
                  <a:alpha val="20000"/>
                </a:schemeClr>
              </a:gs>
            </a:gsLst>
            <a:lin ang="5400000" scaled="1"/>
          </a:gradFill>
          <a:ln>
            <a:noFill/>
          </a:ln>
          <a:scene3d>
            <a:camera prst="perspectiveLeft" fov="2700000">
              <a:rot lat="0" lon="600000" rev="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42287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7"/>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C4D8E1E-9369-46EA-B210-7E7D861CF348}"/>
              </a:ext>
            </a:extLst>
          </p:cNvPr>
          <p:cNvSpPr>
            <a:spLocks noGrp="1"/>
          </p:cNvSpPr>
          <p:nvPr>
            <p:ph type="pic" sz="quarter" idx="46"/>
          </p:nvPr>
        </p:nvSpPr>
        <p:spPr>
          <a:xfrm>
            <a:off x="5048249" y="1266825"/>
            <a:ext cx="1971676" cy="2309813"/>
          </a:xfrm>
          <a:prstGeom prst="roundRect">
            <a:avLst>
              <a:gd name="adj" fmla="val 1368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17">
            <a:extLst>
              <a:ext uri="{FF2B5EF4-FFF2-40B4-BE49-F238E27FC236}">
                <a16:creationId xmlns:a16="http://schemas.microsoft.com/office/drawing/2014/main" id="{313726FF-1FC1-4B5F-83BD-0D546C8FFEE5}"/>
              </a:ext>
            </a:extLst>
          </p:cNvPr>
          <p:cNvSpPr>
            <a:spLocks noGrp="1"/>
          </p:cNvSpPr>
          <p:nvPr>
            <p:ph type="pic" sz="quarter" idx="47"/>
          </p:nvPr>
        </p:nvSpPr>
        <p:spPr>
          <a:xfrm>
            <a:off x="2925357" y="1435203"/>
            <a:ext cx="1599982" cy="1905692"/>
          </a:xfrm>
          <a:custGeom>
            <a:avLst/>
            <a:gdLst>
              <a:gd name="connsiteX0" fmla="*/ 709954 w 1022149"/>
              <a:gd name="connsiteY0" fmla="*/ 129 h 1301952"/>
              <a:gd name="connsiteX1" fmla="*/ 884912 w 1022149"/>
              <a:gd name="connsiteY1" fmla="*/ 2509 h 1301952"/>
              <a:gd name="connsiteX2" fmla="*/ 1020146 w 1022149"/>
              <a:gd name="connsiteY2" fmla="*/ 172748 h 1301952"/>
              <a:gd name="connsiteX3" fmla="*/ 1020146 w 1022149"/>
              <a:gd name="connsiteY3" fmla="*/ 1144904 h 1301952"/>
              <a:gd name="connsiteX4" fmla="*/ 866881 w 1022149"/>
              <a:gd name="connsiteY4" fmla="*/ 1301703 h 1301952"/>
              <a:gd name="connsiteX5" fmla="*/ 159159 w 1022149"/>
              <a:gd name="connsiteY5" fmla="*/ 1288263 h 1301952"/>
              <a:gd name="connsiteX6" fmla="*/ 1387 w 1022149"/>
              <a:gd name="connsiteY6" fmla="*/ 1104584 h 1301952"/>
              <a:gd name="connsiteX7" fmla="*/ 5895 w 1022149"/>
              <a:gd name="connsiteY7" fmla="*/ 195148 h 1301952"/>
              <a:gd name="connsiteX8" fmla="*/ 154651 w 1022149"/>
              <a:gd name="connsiteY8" fmla="*/ 11469 h 1301952"/>
              <a:gd name="connsiteX9" fmla="*/ 709954 w 1022149"/>
              <a:gd name="connsiteY9" fmla="*/ 129 h 13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149" h="1301952">
                <a:moveTo>
                  <a:pt x="709954" y="129"/>
                </a:moveTo>
                <a:cubicBezTo>
                  <a:pt x="785178" y="-291"/>
                  <a:pt x="848850" y="269"/>
                  <a:pt x="884912" y="2509"/>
                </a:cubicBezTo>
                <a:cubicBezTo>
                  <a:pt x="1029161" y="11469"/>
                  <a:pt x="1020146" y="172748"/>
                  <a:pt x="1020146" y="172748"/>
                </a:cubicBezTo>
                <a:cubicBezTo>
                  <a:pt x="1020146" y="172748"/>
                  <a:pt x="1024653" y="974665"/>
                  <a:pt x="1020146" y="1144904"/>
                </a:cubicBezTo>
                <a:cubicBezTo>
                  <a:pt x="1015638" y="1315143"/>
                  <a:pt x="866881" y="1301703"/>
                  <a:pt x="866881" y="1301703"/>
                </a:cubicBezTo>
                <a:cubicBezTo>
                  <a:pt x="866881" y="1301703"/>
                  <a:pt x="866881" y="1301703"/>
                  <a:pt x="159159" y="1288263"/>
                </a:cubicBezTo>
                <a:cubicBezTo>
                  <a:pt x="-25660" y="1288263"/>
                  <a:pt x="1387" y="1104584"/>
                  <a:pt x="1387" y="1104584"/>
                </a:cubicBezTo>
                <a:cubicBezTo>
                  <a:pt x="1387" y="1104584"/>
                  <a:pt x="10402" y="387787"/>
                  <a:pt x="5895" y="195148"/>
                </a:cubicBezTo>
                <a:cubicBezTo>
                  <a:pt x="1387" y="2509"/>
                  <a:pt x="154651" y="11469"/>
                  <a:pt x="154651" y="11469"/>
                </a:cubicBezTo>
                <a:cubicBezTo>
                  <a:pt x="154651" y="11469"/>
                  <a:pt x="484283" y="1389"/>
                  <a:pt x="709954" y="129"/>
                </a:cubicBezTo>
                <a:close/>
              </a:path>
            </a:pathLst>
          </a:custGeom>
          <a:gradFill>
            <a:gsLst>
              <a:gs pos="0">
                <a:schemeClr val="tx1">
                  <a:alpha val="40000"/>
                </a:schemeClr>
              </a:gs>
              <a:gs pos="99000">
                <a:schemeClr val="tx1">
                  <a:alpha val="20000"/>
                </a:schemeClr>
              </a:gs>
            </a:gsLst>
            <a:lin ang="5400000" scaled="1"/>
          </a:gradFill>
          <a:ln>
            <a:noFill/>
          </a:ln>
          <a:scene3d>
            <a:camera prst="perspectiveLeft"/>
            <a:lightRig rig="threePt" dir="t"/>
          </a:scene3d>
          <a:sp3d/>
        </p:spPr>
        <p:txBody>
          <a:bodyPr wrap="square" anchor="ctr">
            <a:noAutofit/>
          </a:bodyPr>
          <a:lstStyle>
            <a:lvl1pPr algn="ctr">
              <a:defRPr sz="1200">
                <a:solidFill>
                  <a:schemeClr val="tx1"/>
                </a:solidFill>
              </a:defRPr>
            </a:lvl1pPr>
          </a:lstStyle>
          <a:p>
            <a:endParaRPr lang="en-US" dirty="0"/>
          </a:p>
        </p:txBody>
      </p:sp>
      <p:sp>
        <p:nvSpPr>
          <p:cNvPr id="24" name="Picture Placeholder 23">
            <a:extLst>
              <a:ext uri="{FF2B5EF4-FFF2-40B4-BE49-F238E27FC236}">
                <a16:creationId xmlns:a16="http://schemas.microsoft.com/office/drawing/2014/main" id="{16348BC9-FF7D-4825-9BF2-98F14EFD4654}"/>
              </a:ext>
            </a:extLst>
          </p:cNvPr>
          <p:cNvSpPr>
            <a:spLocks noGrp="1"/>
          </p:cNvSpPr>
          <p:nvPr>
            <p:ph type="pic" sz="quarter" idx="48"/>
          </p:nvPr>
        </p:nvSpPr>
        <p:spPr>
          <a:xfrm>
            <a:off x="7644052" y="1432027"/>
            <a:ext cx="1594016" cy="1904744"/>
          </a:xfrm>
          <a:custGeom>
            <a:avLst/>
            <a:gdLst>
              <a:gd name="connsiteX0" fmla="*/ 313395 w 1018360"/>
              <a:gd name="connsiteY0" fmla="*/ 128 h 1293253"/>
              <a:gd name="connsiteX1" fmla="*/ 871191 w 1018360"/>
              <a:gd name="connsiteY1" fmla="*/ 11392 h 1293253"/>
              <a:gd name="connsiteX2" fmla="*/ 1013648 w 1018360"/>
              <a:gd name="connsiteY2" fmla="*/ 196069 h 1293253"/>
              <a:gd name="connsiteX3" fmla="*/ 1018100 w 1018360"/>
              <a:gd name="connsiteY3" fmla="*/ 1099428 h 1293253"/>
              <a:gd name="connsiteX4" fmla="*/ 866739 w 1018360"/>
              <a:gd name="connsiteY4" fmla="*/ 1284105 h 1293253"/>
              <a:gd name="connsiteX5" fmla="*/ 155566 w 1018360"/>
              <a:gd name="connsiteY5" fmla="*/ 1293005 h 1293253"/>
              <a:gd name="connsiteX6" fmla="*/ 1979 w 1018360"/>
              <a:gd name="connsiteY6" fmla="*/ 1137254 h 1293253"/>
              <a:gd name="connsiteX7" fmla="*/ 1979 w 1018360"/>
              <a:gd name="connsiteY7" fmla="*/ 171594 h 1293253"/>
              <a:gd name="connsiteX8" fmla="*/ 137758 w 1018360"/>
              <a:gd name="connsiteY8" fmla="*/ 2492 h 1293253"/>
              <a:gd name="connsiteX9" fmla="*/ 313395 w 1018360"/>
              <a:gd name="connsiteY9" fmla="*/ 128 h 12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360" h="1293253">
                <a:moveTo>
                  <a:pt x="313395" y="128"/>
                </a:moveTo>
                <a:cubicBezTo>
                  <a:pt x="540019" y="1380"/>
                  <a:pt x="871191" y="11392"/>
                  <a:pt x="871191" y="11392"/>
                </a:cubicBezTo>
                <a:cubicBezTo>
                  <a:pt x="871191" y="11392"/>
                  <a:pt x="1018100" y="4717"/>
                  <a:pt x="1013648" y="196069"/>
                </a:cubicBezTo>
                <a:cubicBezTo>
                  <a:pt x="1009196" y="387421"/>
                  <a:pt x="1018100" y="1099428"/>
                  <a:pt x="1018100" y="1099428"/>
                </a:cubicBezTo>
                <a:cubicBezTo>
                  <a:pt x="1018100" y="1099428"/>
                  <a:pt x="1031455" y="1277430"/>
                  <a:pt x="866739" y="1284105"/>
                </a:cubicBezTo>
                <a:cubicBezTo>
                  <a:pt x="155566" y="1293005"/>
                  <a:pt x="155566" y="1293005"/>
                  <a:pt x="155566" y="1293005"/>
                </a:cubicBezTo>
                <a:cubicBezTo>
                  <a:pt x="155566" y="1293005"/>
                  <a:pt x="6431" y="1306355"/>
                  <a:pt x="1979" y="1137254"/>
                </a:cubicBezTo>
                <a:cubicBezTo>
                  <a:pt x="-2473" y="968152"/>
                  <a:pt x="1979" y="171594"/>
                  <a:pt x="1979" y="171594"/>
                </a:cubicBezTo>
                <a:cubicBezTo>
                  <a:pt x="1979" y="171594"/>
                  <a:pt x="-8038" y="11392"/>
                  <a:pt x="137758" y="2492"/>
                </a:cubicBezTo>
                <a:cubicBezTo>
                  <a:pt x="173929" y="267"/>
                  <a:pt x="237854" y="-289"/>
                  <a:pt x="313395" y="128"/>
                </a:cubicBezTo>
                <a:close/>
              </a:path>
            </a:pathLst>
          </a:custGeom>
          <a:gradFill>
            <a:gsLst>
              <a:gs pos="0">
                <a:schemeClr val="tx1">
                  <a:alpha val="40000"/>
                </a:schemeClr>
              </a:gs>
              <a:gs pos="99000">
                <a:schemeClr val="tx1">
                  <a:alpha val="20000"/>
                </a:schemeClr>
              </a:gs>
            </a:gsLst>
            <a:lin ang="5400000" scaled="1"/>
          </a:gradFill>
          <a:ln>
            <a:noFill/>
          </a:ln>
          <a:scene3d>
            <a:camera prst="perspectiveRight">
              <a:rot lat="0" lon="1200000" rev="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66220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8"/>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1"/>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24" grpId="0" animBg="1"/>
      <p:bldP spid="24" grpId="1" animBg="1"/>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90CCCC-8E30-44A7-B525-920D0FE8C23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096000" y="1372512"/>
            <a:ext cx="6095999" cy="5485488"/>
          </a:xfrm>
          <a:prstGeom prst="rect">
            <a:avLst/>
          </a:prstGeom>
        </p:spPr>
      </p:pic>
      <p:sp>
        <p:nvSpPr>
          <p:cNvPr id="4" name="Picture Placeholder 13">
            <a:extLst>
              <a:ext uri="{FF2B5EF4-FFF2-40B4-BE49-F238E27FC236}">
                <a16:creationId xmlns:a16="http://schemas.microsoft.com/office/drawing/2014/main" id="{2929F734-F0E2-42F1-A4C9-3C5CE3FAD19A}"/>
              </a:ext>
            </a:extLst>
          </p:cNvPr>
          <p:cNvSpPr>
            <a:spLocks noGrp="1"/>
          </p:cNvSpPr>
          <p:nvPr>
            <p:ph type="pic" sz="quarter" idx="46"/>
          </p:nvPr>
        </p:nvSpPr>
        <p:spPr>
          <a:xfrm>
            <a:off x="6681237" y="1452563"/>
            <a:ext cx="1915075" cy="4198143"/>
          </a:xfrm>
          <a:prstGeom prst="roundRect">
            <a:avLst>
              <a:gd name="adj" fmla="val 8181"/>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119287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9CE363C1-9417-4808-8C69-567354D125C0}"/>
              </a:ext>
            </a:extLst>
          </p:cNvPr>
          <p:cNvSpPr>
            <a:spLocks noGrp="1"/>
          </p:cNvSpPr>
          <p:nvPr>
            <p:ph type="pic" sz="quarter" idx="46"/>
          </p:nvPr>
        </p:nvSpPr>
        <p:spPr>
          <a:xfrm>
            <a:off x="7554491" y="1854663"/>
            <a:ext cx="2364413" cy="5155020"/>
          </a:xfrm>
          <a:custGeom>
            <a:avLst/>
            <a:gdLst>
              <a:gd name="connsiteX0" fmla="*/ 0 w 1733307"/>
              <a:gd name="connsiteY0" fmla="*/ 120205 h 3776667"/>
              <a:gd name="connsiteX1" fmla="*/ 120205 w 1733307"/>
              <a:gd name="connsiteY1" fmla="*/ 0 h 3776667"/>
              <a:gd name="connsiteX2" fmla="*/ 1613102 w 1733307"/>
              <a:gd name="connsiteY2" fmla="*/ 0 h 3776667"/>
              <a:gd name="connsiteX3" fmla="*/ 1733307 w 1733307"/>
              <a:gd name="connsiteY3" fmla="*/ 120205 h 3776667"/>
              <a:gd name="connsiteX4" fmla="*/ 1733307 w 1733307"/>
              <a:gd name="connsiteY4" fmla="*/ 3656462 h 3776667"/>
              <a:gd name="connsiteX5" fmla="*/ 1613102 w 1733307"/>
              <a:gd name="connsiteY5" fmla="*/ 3776667 h 3776667"/>
              <a:gd name="connsiteX6" fmla="*/ 120205 w 1733307"/>
              <a:gd name="connsiteY6" fmla="*/ 3776667 h 3776667"/>
              <a:gd name="connsiteX7" fmla="*/ 0 w 1733307"/>
              <a:gd name="connsiteY7" fmla="*/ 3656462 h 3776667"/>
              <a:gd name="connsiteX8" fmla="*/ 0 w 1733307"/>
              <a:gd name="connsiteY8" fmla="*/ 120205 h 3776667"/>
              <a:gd name="connsiteX0" fmla="*/ 0 w 1733307"/>
              <a:gd name="connsiteY0" fmla="*/ 122587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22587 h 3779049"/>
              <a:gd name="connsiteX0" fmla="*/ 0 w 1733307"/>
              <a:gd name="connsiteY0" fmla="*/ 172593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72593 h 377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07" h="3779049">
                <a:moveTo>
                  <a:pt x="0" y="172593"/>
                </a:moveTo>
                <a:cubicBezTo>
                  <a:pt x="0" y="106206"/>
                  <a:pt x="113349" y="0"/>
                  <a:pt x="179736" y="0"/>
                </a:cubicBezTo>
                <a:lnTo>
                  <a:pt x="1613102" y="2382"/>
                </a:lnTo>
                <a:cubicBezTo>
                  <a:pt x="1679489" y="2382"/>
                  <a:pt x="1733307" y="56200"/>
                  <a:pt x="1733307" y="122587"/>
                </a:cubicBezTo>
                <a:lnTo>
                  <a:pt x="1733307" y="3658844"/>
                </a:lnTo>
                <a:cubicBezTo>
                  <a:pt x="1733307" y="3725231"/>
                  <a:pt x="1679489" y="3779049"/>
                  <a:pt x="1613102" y="3779049"/>
                </a:cubicBezTo>
                <a:lnTo>
                  <a:pt x="120205" y="3779049"/>
                </a:lnTo>
                <a:cubicBezTo>
                  <a:pt x="53818" y="3779049"/>
                  <a:pt x="0" y="3725231"/>
                  <a:pt x="0" y="3658844"/>
                </a:cubicBezTo>
                <a:lnTo>
                  <a:pt x="0" y="172593"/>
                </a:lnTo>
                <a:close/>
              </a:path>
            </a:pathLst>
          </a:custGeom>
          <a:gradFill>
            <a:gsLst>
              <a:gs pos="0">
                <a:schemeClr val="tx1">
                  <a:alpha val="40000"/>
                </a:schemeClr>
              </a:gs>
              <a:gs pos="99000">
                <a:schemeClr val="tx1">
                  <a:alpha val="20000"/>
                </a:schemeClr>
              </a:gs>
            </a:gsLst>
            <a:lin ang="5400000" scaled="1"/>
          </a:gradFill>
          <a:ln>
            <a:noFill/>
          </a:ln>
          <a:scene3d>
            <a:camera prst="isometricTopUp">
              <a:rot lat="19476224" lon="18882000" rev="3600000"/>
            </a:camera>
            <a:lightRig rig="threePt" dir="t"/>
          </a:scene3d>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99305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56549-8D41-4601-A739-E1DEDA9C8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9798" y="946703"/>
            <a:ext cx="5153818" cy="6978098"/>
          </a:xfrm>
          <a:prstGeom prst="rect">
            <a:avLst/>
          </a:prstGeom>
        </p:spPr>
      </p:pic>
      <p:sp>
        <p:nvSpPr>
          <p:cNvPr id="9" name="Title 1">
            <a:extLst>
              <a:ext uri="{FF2B5EF4-FFF2-40B4-BE49-F238E27FC236}">
                <a16:creationId xmlns:a16="http://schemas.microsoft.com/office/drawing/2014/main" id="{4BFA48CC-07C2-48DE-83C7-18BB66782A66}"/>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1734160" y="1044411"/>
            <a:ext cx="4456481" cy="3102229"/>
          </a:xfrm>
          <a:prstGeom prst="roundRect">
            <a:avLst>
              <a:gd name="adj" fmla="val 223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63819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D9133-2FC0-4BE0-BF3B-E55F98EE11D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43408" y="1130093"/>
            <a:ext cx="2600115" cy="5143707"/>
          </a:xfrm>
          <a:prstGeom prst="rect">
            <a:avLst/>
          </a:prstGeom>
        </p:spPr>
      </p:pic>
      <p:sp>
        <p:nvSpPr>
          <p:cNvPr id="11" name="Picture Placeholder 13">
            <a:extLst>
              <a:ext uri="{FF2B5EF4-FFF2-40B4-BE49-F238E27FC236}">
                <a16:creationId xmlns:a16="http://schemas.microsoft.com/office/drawing/2014/main" id="{FA5CC464-A2E4-46B1-A990-BA8048D7D66B}"/>
              </a:ext>
            </a:extLst>
          </p:cNvPr>
          <p:cNvSpPr>
            <a:spLocks noGrp="1"/>
          </p:cNvSpPr>
          <p:nvPr>
            <p:ph type="pic" sz="quarter" idx="47"/>
          </p:nvPr>
        </p:nvSpPr>
        <p:spPr>
          <a:xfrm>
            <a:off x="2797174" y="1186334"/>
            <a:ext cx="2491106" cy="4421986"/>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1DA27D7-77A4-4D20-9826-F1283F9AAF9F}"/>
              </a:ext>
            </a:extLst>
          </p:cNvPr>
          <p:cNvSpPr>
            <a:spLocks noGrp="1"/>
          </p:cNvSpPr>
          <p:nvPr>
            <p:ph type="title"/>
          </p:nvPr>
        </p:nvSpPr>
        <p:spPr>
          <a:xfrm>
            <a:off x="6720114" y="946702"/>
            <a:ext cx="4461407" cy="1249845"/>
          </a:xfrm>
        </p:spPr>
        <p:txBody>
          <a:bodyPr/>
          <a:lstStyle/>
          <a:p>
            <a:r>
              <a:rPr lang="en-US"/>
              <a:t>Click to edit Master title style</a:t>
            </a:r>
          </a:p>
        </p:txBody>
      </p:sp>
    </p:spTree>
    <p:extLst>
      <p:ext uri="{BB962C8B-B14F-4D97-AF65-F5344CB8AC3E}">
        <p14:creationId xmlns:p14="http://schemas.microsoft.com/office/powerpoint/2010/main" val="384339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3457120" y="1929033"/>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300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43FE56-A506-4B13-AD0B-32C1FA73C5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95749" y="686265"/>
            <a:ext cx="4000502" cy="3201592"/>
          </a:xfrm>
          <a:prstGeom prst="rect">
            <a:avLst/>
          </a:prstGeom>
        </p:spPr>
      </p:pic>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4235451" y="829735"/>
            <a:ext cx="3714750" cy="2089151"/>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80692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B206D77C-57F6-4825-B833-F68B063A48F1}"/>
              </a:ext>
            </a:extLst>
          </p:cNvPr>
          <p:cNvSpPr>
            <a:spLocks noGrp="1"/>
          </p:cNvSpPr>
          <p:nvPr>
            <p:ph type="pic" sz="quarter" idx="46"/>
          </p:nvPr>
        </p:nvSpPr>
        <p:spPr>
          <a:xfrm rot="914112">
            <a:off x="6311009" y="1193680"/>
            <a:ext cx="3297746" cy="2321858"/>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9" name="Picture Placeholder 13">
            <a:extLst>
              <a:ext uri="{FF2B5EF4-FFF2-40B4-BE49-F238E27FC236}">
                <a16:creationId xmlns:a16="http://schemas.microsoft.com/office/drawing/2014/main" id="{4A6C9B98-06E1-4BEF-8167-9DB44C107E53}"/>
              </a:ext>
            </a:extLst>
          </p:cNvPr>
          <p:cNvSpPr>
            <a:spLocks noGrp="1"/>
          </p:cNvSpPr>
          <p:nvPr>
            <p:ph type="pic" sz="quarter" idx="47"/>
          </p:nvPr>
        </p:nvSpPr>
        <p:spPr>
          <a:xfrm rot="914112">
            <a:off x="9243959" y="4886660"/>
            <a:ext cx="3324137" cy="2331401"/>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6097103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0E3C8-A5B8-49C6-80AA-B3A3DD088F2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742356" y="1125538"/>
            <a:ext cx="3952279" cy="5148262"/>
          </a:xfrm>
          <a:prstGeom prst="rect">
            <a:avLst/>
          </a:prstGeom>
        </p:spPr>
      </p:pic>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7483475" y="1301750"/>
            <a:ext cx="3026954" cy="4346575"/>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43985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125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6" presetClass="emph" presetSubtype="0" accel="50000" decel="50000" autoRev="1" fill="hold" grpId="1" nodeType="withEffect">
                                  <p:stCondLst>
                                    <p:cond delay="1250"/>
                                  </p:stCondLst>
                                  <p:childTnLst>
                                    <p:animScale>
                                      <p:cBhvr>
                                        <p:cTn id="13"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2028825" y="946702"/>
            <a:ext cx="4067175" cy="1249845"/>
          </a:xfrm>
        </p:spPr>
        <p:txBody>
          <a:bodyPr/>
          <a:lstStyle/>
          <a:p>
            <a:r>
              <a:rPr lang="en-US"/>
              <a:t>Click to edit Master title style</a:t>
            </a:r>
          </a:p>
        </p:txBody>
      </p:sp>
      <p:sp>
        <p:nvSpPr>
          <p:cNvPr id="19" name="Picture Placeholder 13">
            <a:extLst>
              <a:ext uri="{FF2B5EF4-FFF2-40B4-BE49-F238E27FC236}">
                <a16:creationId xmlns:a16="http://schemas.microsoft.com/office/drawing/2014/main" id="{9C2CA87D-C1FE-46A8-85A5-303C2E708F74}"/>
              </a:ext>
            </a:extLst>
          </p:cNvPr>
          <p:cNvSpPr>
            <a:spLocks noGrp="1"/>
          </p:cNvSpPr>
          <p:nvPr>
            <p:ph type="pic" sz="quarter" idx="49"/>
          </p:nvPr>
        </p:nvSpPr>
        <p:spPr>
          <a:xfrm>
            <a:off x="2593393" y="4257675"/>
            <a:ext cx="898313" cy="1935956"/>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0" name="Picture Placeholder 13">
            <a:extLst>
              <a:ext uri="{FF2B5EF4-FFF2-40B4-BE49-F238E27FC236}">
                <a16:creationId xmlns:a16="http://schemas.microsoft.com/office/drawing/2014/main" id="{A9043157-FC0E-4800-B3D7-0C60EB32AA44}"/>
              </a:ext>
            </a:extLst>
          </p:cNvPr>
          <p:cNvSpPr>
            <a:spLocks noGrp="1"/>
          </p:cNvSpPr>
          <p:nvPr>
            <p:ph type="pic" sz="quarter" idx="50"/>
          </p:nvPr>
        </p:nvSpPr>
        <p:spPr>
          <a:xfrm>
            <a:off x="9910761" y="3686174"/>
            <a:ext cx="1180212" cy="2509838"/>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1" name="Picture Placeholder 13">
            <a:extLst>
              <a:ext uri="{FF2B5EF4-FFF2-40B4-BE49-F238E27FC236}">
                <a16:creationId xmlns:a16="http://schemas.microsoft.com/office/drawing/2014/main" id="{D92C5223-F5CA-4BA3-861F-CD7F2F0C2CB1}"/>
              </a:ext>
            </a:extLst>
          </p:cNvPr>
          <p:cNvSpPr>
            <a:spLocks noGrp="1"/>
          </p:cNvSpPr>
          <p:nvPr>
            <p:ph type="pic" sz="quarter" idx="51"/>
          </p:nvPr>
        </p:nvSpPr>
        <p:spPr>
          <a:xfrm>
            <a:off x="5121990" y="2393155"/>
            <a:ext cx="5217398" cy="3286126"/>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23" name="Picture Placeholder 13">
            <a:extLst>
              <a:ext uri="{FF2B5EF4-FFF2-40B4-BE49-F238E27FC236}">
                <a16:creationId xmlns:a16="http://schemas.microsoft.com/office/drawing/2014/main" id="{69D24123-B323-4700-865D-A93F67A26416}"/>
              </a:ext>
            </a:extLst>
          </p:cNvPr>
          <p:cNvSpPr>
            <a:spLocks noGrp="1"/>
          </p:cNvSpPr>
          <p:nvPr>
            <p:ph type="pic" sz="quarter" idx="52"/>
          </p:nvPr>
        </p:nvSpPr>
        <p:spPr>
          <a:xfrm>
            <a:off x="3392417" y="3848899"/>
            <a:ext cx="3020290" cy="2269286"/>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40131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21"/>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3"/>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0"/>
                                        </p:tgtEl>
                                      </p:cBhvr>
                                      <p:by x="102000" y="102000"/>
                                    </p:animScale>
                                  </p:childTnLst>
                                </p:cTn>
                              </p:par>
                              <p:par>
                                <p:cTn id="20" presetID="22" presetClass="entr" presetSubtype="4"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19"/>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
        <p:nvSpPr>
          <p:cNvPr id="19" name="Picture Placeholder 13">
            <a:extLst>
              <a:ext uri="{FF2B5EF4-FFF2-40B4-BE49-F238E27FC236}">
                <a16:creationId xmlns:a16="http://schemas.microsoft.com/office/drawing/2014/main" id="{9C2CA87D-C1FE-46A8-85A5-303C2E708F74}"/>
              </a:ext>
            </a:extLst>
          </p:cNvPr>
          <p:cNvSpPr>
            <a:spLocks noGrp="1"/>
          </p:cNvSpPr>
          <p:nvPr>
            <p:ph type="pic" sz="quarter" idx="49"/>
          </p:nvPr>
        </p:nvSpPr>
        <p:spPr>
          <a:xfrm>
            <a:off x="5521885" y="2064117"/>
            <a:ext cx="1961531" cy="4053260"/>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13">
            <a:extLst>
              <a:ext uri="{FF2B5EF4-FFF2-40B4-BE49-F238E27FC236}">
                <a16:creationId xmlns:a16="http://schemas.microsoft.com/office/drawing/2014/main" id="{DC187378-1437-4007-8DB1-2543F3C30238}"/>
              </a:ext>
            </a:extLst>
          </p:cNvPr>
          <p:cNvSpPr>
            <a:spLocks noGrp="1"/>
          </p:cNvSpPr>
          <p:nvPr>
            <p:ph type="pic" sz="quarter" idx="51"/>
          </p:nvPr>
        </p:nvSpPr>
        <p:spPr>
          <a:xfrm>
            <a:off x="4061053" y="2326418"/>
            <a:ext cx="1662024" cy="3458498"/>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13">
            <a:extLst>
              <a:ext uri="{FF2B5EF4-FFF2-40B4-BE49-F238E27FC236}">
                <a16:creationId xmlns:a16="http://schemas.microsoft.com/office/drawing/2014/main" id="{002D3082-816F-4A95-A300-47353E667DA3}"/>
              </a:ext>
            </a:extLst>
          </p:cNvPr>
          <p:cNvSpPr>
            <a:spLocks noGrp="1"/>
          </p:cNvSpPr>
          <p:nvPr>
            <p:ph type="pic" sz="quarter" idx="52"/>
          </p:nvPr>
        </p:nvSpPr>
        <p:spPr>
          <a:xfrm>
            <a:off x="3035300" y="2576680"/>
            <a:ext cx="1421492" cy="2957974"/>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4" name="Picture Placeholder 13">
            <a:extLst>
              <a:ext uri="{FF2B5EF4-FFF2-40B4-BE49-F238E27FC236}">
                <a16:creationId xmlns:a16="http://schemas.microsoft.com/office/drawing/2014/main" id="{C1787046-AFCF-4969-AC57-B5F03E26B7B1}"/>
              </a:ext>
            </a:extLst>
          </p:cNvPr>
          <p:cNvSpPr>
            <a:spLocks noGrp="1"/>
          </p:cNvSpPr>
          <p:nvPr>
            <p:ph type="pic" sz="quarter" idx="53"/>
          </p:nvPr>
        </p:nvSpPr>
        <p:spPr>
          <a:xfrm>
            <a:off x="7357804" y="2326418"/>
            <a:ext cx="1662024" cy="3458498"/>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5" name="Picture Placeholder 13">
            <a:extLst>
              <a:ext uri="{FF2B5EF4-FFF2-40B4-BE49-F238E27FC236}">
                <a16:creationId xmlns:a16="http://schemas.microsoft.com/office/drawing/2014/main" id="{95B4DBC2-CCED-41A8-9434-3DB96A78CFB3}"/>
              </a:ext>
            </a:extLst>
          </p:cNvPr>
          <p:cNvSpPr>
            <a:spLocks noGrp="1"/>
          </p:cNvSpPr>
          <p:nvPr>
            <p:ph type="pic" sz="quarter" idx="54"/>
          </p:nvPr>
        </p:nvSpPr>
        <p:spPr>
          <a:xfrm>
            <a:off x="8624149" y="2576680"/>
            <a:ext cx="1421492" cy="2957974"/>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22" name="Title 5">
            <a:extLst>
              <a:ext uri="{FF2B5EF4-FFF2-40B4-BE49-F238E27FC236}">
                <a16:creationId xmlns:a16="http://schemas.microsoft.com/office/drawing/2014/main" id="{7C7A451F-606C-4192-8909-91C95BED7C96}"/>
              </a:ext>
            </a:extLst>
          </p:cNvPr>
          <p:cNvSpPr>
            <a:spLocks noGrp="1"/>
          </p:cNvSpPr>
          <p:nvPr>
            <p:ph type="title"/>
          </p:nvPr>
        </p:nvSpPr>
        <p:spPr>
          <a:xfrm>
            <a:off x="2028824" y="946703"/>
            <a:ext cx="9152697" cy="710648"/>
          </a:xfrm>
        </p:spPr>
        <p:txBody>
          <a:bodyPr/>
          <a:lstStyle/>
          <a:p>
            <a:r>
              <a:rPr lang="en-US"/>
              <a:t>Click to edit Master title style</a:t>
            </a:r>
          </a:p>
        </p:txBody>
      </p:sp>
    </p:spTree>
    <p:extLst>
      <p:ext uri="{BB962C8B-B14F-4D97-AF65-F5344CB8AC3E}">
        <p14:creationId xmlns:p14="http://schemas.microsoft.com/office/powerpoint/2010/main" val="19648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0"/>
                                  </p:stCondLst>
                                  <p:childTnLst>
                                    <p:animScale>
                                      <p:cBhvr>
                                        <p:cTn id="9" dur="500" fill="hold"/>
                                        <p:tgtEl>
                                          <p:spTgt spid="11"/>
                                        </p:tgtEl>
                                      </p:cBhvr>
                                      <p:by x="102000" y="102000"/>
                                    </p:animScale>
                                  </p:childTnLst>
                                </p:cTn>
                              </p:par>
                              <p:par>
                                <p:cTn id="10" presetID="22" presetClass="entr" presetSubtype="4"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8"/>
                                        </p:tgtEl>
                                      </p:cBhvr>
                                      <p:by x="102000" y="102000"/>
                                    </p:animScale>
                                  </p:childTnLst>
                                </p:cTn>
                              </p:par>
                              <p:par>
                                <p:cTn id="15" presetID="22" presetClass="entr" presetSubtype="4"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9"/>
                                        </p:tgtEl>
                                      </p:cBhvr>
                                      <p:by x="102000" y="102000"/>
                                    </p:animScale>
                                  </p:childTnLst>
                                </p:cTn>
                              </p:par>
                              <p:par>
                                <p:cTn id="20" presetID="22" presetClass="entr" presetSubtype="4"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4"/>
                                        </p:tgtEl>
                                      </p:cBhvr>
                                      <p:by x="102000" y="102000"/>
                                    </p:animScale>
                                  </p:childTnLst>
                                </p:cTn>
                              </p:par>
                              <p:par>
                                <p:cTn id="25" presetID="22" presetClass="entr" presetSubtype="4"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15"/>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8" grpId="0" animBg="1"/>
      <p:bldP spid="8" grpId="1" animBg="1"/>
      <p:bldP spid="11" grpId="0" animBg="1"/>
      <p:bldP spid="11" grpId="1" animBg="1"/>
      <p:bldP spid="14" grpId="0" animBg="1"/>
      <p:bldP spid="14" grpId="1" animBg="1"/>
      <p:bldP spid="15" grpId="0" animBg="1"/>
      <p:bldP spid="15" grpId="1"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52E91DAE-DBAD-4A83-A581-BED5B9D5764C}"/>
              </a:ext>
            </a:extLst>
          </p:cNvPr>
          <p:cNvSpPr>
            <a:spLocks noGrp="1"/>
          </p:cNvSpPr>
          <p:nvPr>
            <p:ph type="pic" sz="quarter" idx="49"/>
          </p:nvPr>
        </p:nvSpPr>
        <p:spPr>
          <a:xfrm>
            <a:off x="7736681" y="622139"/>
            <a:ext cx="2185194" cy="4690429"/>
          </a:xfrm>
          <a:prstGeom prst="roundRect">
            <a:avLst>
              <a:gd name="adj" fmla="val 12229"/>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3" name="Title 1">
            <a:extLst>
              <a:ext uri="{FF2B5EF4-FFF2-40B4-BE49-F238E27FC236}">
                <a16:creationId xmlns:a16="http://schemas.microsoft.com/office/drawing/2014/main" id="{FA7ABF92-C2C5-488D-A8A2-36A0CE85D70D}"/>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371077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CC3AAD07-DDF5-4357-A341-093783828D61}"/>
              </a:ext>
            </a:extLst>
          </p:cNvPr>
          <p:cNvSpPr>
            <a:spLocks noGrp="1"/>
          </p:cNvSpPr>
          <p:nvPr>
            <p:ph type="pic" sz="quarter" idx="49"/>
          </p:nvPr>
        </p:nvSpPr>
        <p:spPr>
          <a:xfrm rot="19800000">
            <a:off x="1182787" y="3291047"/>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4" name="Picture Placeholder 13">
            <a:extLst>
              <a:ext uri="{FF2B5EF4-FFF2-40B4-BE49-F238E27FC236}">
                <a16:creationId xmlns:a16="http://schemas.microsoft.com/office/drawing/2014/main" id="{0E9DBC5E-A232-48EF-8896-72942F76E4FE}"/>
              </a:ext>
            </a:extLst>
          </p:cNvPr>
          <p:cNvSpPr>
            <a:spLocks noGrp="1"/>
          </p:cNvSpPr>
          <p:nvPr>
            <p:ph type="pic" sz="quarter" idx="50"/>
          </p:nvPr>
        </p:nvSpPr>
        <p:spPr>
          <a:xfrm rot="19800000">
            <a:off x="3954908" y="4234023"/>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Picture Placeholder 13">
            <a:extLst>
              <a:ext uri="{FF2B5EF4-FFF2-40B4-BE49-F238E27FC236}">
                <a16:creationId xmlns:a16="http://schemas.microsoft.com/office/drawing/2014/main" id="{3E1E767B-46BA-492A-B485-E382C5C22EE1}"/>
              </a:ext>
            </a:extLst>
          </p:cNvPr>
          <p:cNvSpPr>
            <a:spLocks noGrp="1"/>
          </p:cNvSpPr>
          <p:nvPr>
            <p:ph type="pic" sz="quarter" idx="51"/>
          </p:nvPr>
        </p:nvSpPr>
        <p:spPr>
          <a:xfrm rot="19800000">
            <a:off x="4869309" y="2052571"/>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13">
            <a:extLst>
              <a:ext uri="{FF2B5EF4-FFF2-40B4-BE49-F238E27FC236}">
                <a16:creationId xmlns:a16="http://schemas.microsoft.com/office/drawing/2014/main" id="{251579FF-A6F9-4671-B7F9-B9B47E603278}"/>
              </a:ext>
            </a:extLst>
          </p:cNvPr>
          <p:cNvSpPr>
            <a:spLocks noGrp="1"/>
          </p:cNvSpPr>
          <p:nvPr>
            <p:ph type="pic" sz="quarter" idx="52"/>
          </p:nvPr>
        </p:nvSpPr>
        <p:spPr>
          <a:xfrm rot="19800000">
            <a:off x="2111648" y="1136267"/>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Picture Placeholder 13">
            <a:extLst>
              <a:ext uri="{FF2B5EF4-FFF2-40B4-BE49-F238E27FC236}">
                <a16:creationId xmlns:a16="http://schemas.microsoft.com/office/drawing/2014/main" id="{77BDC735-0A6D-48DF-8979-18D776115F85}"/>
              </a:ext>
            </a:extLst>
          </p:cNvPr>
          <p:cNvSpPr>
            <a:spLocks noGrp="1"/>
          </p:cNvSpPr>
          <p:nvPr>
            <p:ph type="pic" sz="quarter" idx="53"/>
          </p:nvPr>
        </p:nvSpPr>
        <p:spPr>
          <a:xfrm rot="19800000">
            <a:off x="-646013" y="159224"/>
            <a:ext cx="1483246" cy="3158633"/>
          </a:xfrm>
          <a:prstGeom prst="roundRect">
            <a:avLst>
              <a:gd name="adj" fmla="val 1073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Title 1">
            <a:extLst>
              <a:ext uri="{FF2B5EF4-FFF2-40B4-BE49-F238E27FC236}">
                <a16:creationId xmlns:a16="http://schemas.microsoft.com/office/drawing/2014/main" id="{67793C83-2AD2-491A-83E6-A7A43DACD04A}"/>
              </a:ext>
            </a:extLst>
          </p:cNvPr>
          <p:cNvSpPr>
            <a:spLocks noGrp="1"/>
          </p:cNvSpPr>
          <p:nvPr>
            <p:ph type="title"/>
          </p:nvPr>
        </p:nvSpPr>
        <p:spPr>
          <a:xfrm>
            <a:off x="7496175" y="946702"/>
            <a:ext cx="3685346" cy="1249845"/>
          </a:xfrm>
        </p:spPr>
        <p:txBody>
          <a:bodyPr/>
          <a:lstStyle/>
          <a:p>
            <a:r>
              <a:rPr lang="en-US"/>
              <a:t>Click to edit Master title style</a:t>
            </a:r>
          </a:p>
        </p:txBody>
      </p:sp>
    </p:spTree>
    <p:extLst>
      <p:ext uri="{BB962C8B-B14F-4D97-AF65-F5344CB8AC3E}">
        <p14:creationId xmlns:p14="http://schemas.microsoft.com/office/powerpoint/2010/main" val="30238908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E996AAAD-053F-40AD-AF6F-29AACCAD3540}"/>
              </a:ext>
            </a:extLst>
          </p:cNvPr>
          <p:cNvSpPr>
            <a:spLocks noGrp="1"/>
          </p:cNvSpPr>
          <p:nvPr>
            <p:ph type="pic" sz="quarter" idx="50"/>
          </p:nvPr>
        </p:nvSpPr>
        <p:spPr>
          <a:xfrm>
            <a:off x="5374686" y="638175"/>
            <a:ext cx="1269001" cy="2698451"/>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7" name="Picture Placeholder 13">
            <a:extLst>
              <a:ext uri="{FF2B5EF4-FFF2-40B4-BE49-F238E27FC236}">
                <a16:creationId xmlns:a16="http://schemas.microsoft.com/office/drawing/2014/main" id="{1B24C051-51DF-4E5D-B16B-41DD48C74396}"/>
              </a:ext>
            </a:extLst>
          </p:cNvPr>
          <p:cNvSpPr>
            <a:spLocks noGrp="1"/>
          </p:cNvSpPr>
          <p:nvPr>
            <p:ph type="pic" sz="quarter" idx="49"/>
          </p:nvPr>
        </p:nvSpPr>
        <p:spPr>
          <a:xfrm>
            <a:off x="2727220" y="600075"/>
            <a:ext cx="1292330" cy="2767507"/>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13">
            <a:extLst>
              <a:ext uri="{FF2B5EF4-FFF2-40B4-BE49-F238E27FC236}">
                <a16:creationId xmlns:a16="http://schemas.microsoft.com/office/drawing/2014/main" id="{8CEB56B9-2294-4B70-AD3E-302F874342EE}"/>
              </a:ext>
            </a:extLst>
          </p:cNvPr>
          <p:cNvSpPr>
            <a:spLocks noGrp="1"/>
          </p:cNvSpPr>
          <p:nvPr>
            <p:ph type="pic" sz="quarter" idx="51"/>
          </p:nvPr>
        </p:nvSpPr>
        <p:spPr>
          <a:xfrm>
            <a:off x="8184447" y="638175"/>
            <a:ext cx="1269001" cy="2698451"/>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53725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1" fill="hold" grpId="0" nodeType="withEffect">
                                  <p:stCondLst>
                                    <p:cond delay="125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11"/>
                                        </p:tgtEl>
                                      </p:cBhvr>
                                      <p:by x="105000" y="105000"/>
                                    </p:animScale>
                                  </p:childTnLst>
                                </p:cTn>
                              </p:par>
                              <p:par>
                                <p:cTn id="15" presetID="22" presetClass="entr" presetSubtype="1"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6" presetClass="emph" presetSubtype="0" accel="50000" decel="50000" autoRev="1" fill="hold" grpId="1" nodeType="withEffect">
                                  <p:stCondLst>
                                    <p:cond delay="1500"/>
                                  </p:stCondLst>
                                  <p:childTnLst>
                                    <p:animScale>
                                      <p:cBhvr>
                                        <p:cTn id="19"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animBg="1"/>
      <p:bldP spid="7" grpId="1" animBg="1"/>
      <p:bldP spid="18" grpId="0" animBg="1"/>
      <p:bldP spid="18" grpId="1"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22_Custom Layout">
    <p:bg>
      <p:bgRef idx="1001">
        <a:schemeClr val="bg1"/>
      </p:bgRef>
    </p:bg>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B33BFCC3-FEBE-49BA-A2E5-05220E6F9A5B}"/>
              </a:ext>
            </a:extLst>
          </p:cNvPr>
          <p:cNvSpPr>
            <a:spLocks noGrp="1"/>
          </p:cNvSpPr>
          <p:nvPr>
            <p:ph type="pic" sz="quarter" idx="49"/>
          </p:nvPr>
        </p:nvSpPr>
        <p:spPr>
          <a:xfrm>
            <a:off x="7775575" y="1654175"/>
            <a:ext cx="2736850" cy="5913587"/>
          </a:xfrm>
          <a:prstGeom prst="roundRect">
            <a:avLst>
              <a:gd name="adj" fmla="val 9971"/>
            </a:avLst>
          </a:prstGeom>
          <a:gradFill>
            <a:gsLst>
              <a:gs pos="0">
                <a:schemeClr val="tx1">
                  <a:alpha val="2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Title 5"/>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5660535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2027238" y="2805640"/>
            <a:ext cx="8376487" cy="943700"/>
          </a:xfrm>
          <a:custGeom>
            <a:avLst/>
            <a:gdLst/>
            <a:ahLst/>
            <a:cxnLst/>
            <a:rect l="l" t="t" r="r" b="b"/>
            <a:pathLst>
              <a:path w="6924312" h="780097">
                <a:moveTo>
                  <a:pt x="3032236" y="473630"/>
                </a:moveTo>
                <a:lnTo>
                  <a:pt x="3032236" y="596217"/>
                </a:lnTo>
                <a:lnTo>
                  <a:pt x="3190484" y="596217"/>
                </a:lnTo>
                <a:cubicBezTo>
                  <a:pt x="3248435" y="596217"/>
                  <a:pt x="3277410" y="575786"/>
                  <a:pt x="3277410" y="534924"/>
                </a:cubicBezTo>
                <a:cubicBezTo>
                  <a:pt x="3277410" y="494061"/>
                  <a:pt x="3248435" y="473630"/>
                  <a:pt x="3190484" y="473630"/>
                </a:cubicBezTo>
                <a:close/>
                <a:moveTo>
                  <a:pt x="5595452" y="258546"/>
                </a:moveTo>
                <a:lnTo>
                  <a:pt x="5519671" y="454685"/>
                </a:lnTo>
                <a:lnTo>
                  <a:pt x="5671232" y="454685"/>
                </a:lnTo>
                <a:close/>
                <a:moveTo>
                  <a:pt x="3893944" y="202825"/>
                </a:moveTo>
                <a:lnTo>
                  <a:pt x="3893944" y="385591"/>
                </a:lnTo>
                <a:lnTo>
                  <a:pt x="3989784" y="385591"/>
                </a:lnTo>
                <a:cubicBezTo>
                  <a:pt x="4025446" y="385591"/>
                  <a:pt x="4052192" y="377604"/>
                  <a:pt x="4070023" y="361631"/>
                </a:cubicBezTo>
                <a:cubicBezTo>
                  <a:pt x="4087854" y="345657"/>
                  <a:pt x="4096769" y="323183"/>
                  <a:pt x="4096769" y="294208"/>
                </a:cubicBezTo>
                <a:cubicBezTo>
                  <a:pt x="4096769" y="265233"/>
                  <a:pt x="4087854" y="242759"/>
                  <a:pt x="4070023" y="226785"/>
                </a:cubicBezTo>
                <a:cubicBezTo>
                  <a:pt x="4052192" y="210812"/>
                  <a:pt x="4025446" y="202825"/>
                  <a:pt x="3989784" y="202825"/>
                </a:cubicBezTo>
                <a:close/>
                <a:moveTo>
                  <a:pt x="3032236" y="183880"/>
                </a:moveTo>
                <a:lnTo>
                  <a:pt x="3032236" y="299780"/>
                </a:lnTo>
                <a:lnTo>
                  <a:pt x="3154823" y="299780"/>
                </a:lnTo>
                <a:cubicBezTo>
                  <a:pt x="3212030" y="299780"/>
                  <a:pt x="3240634" y="280463"/>
                  <a:pt x="3240634" y="241830"/>
                </a:cubicBezTo>
                <a:cubicBezTo>
                  <a:pt x="3240634" y="203196"/>
                  <a:pt x="3212030" y="183880"/>
                  <a:pt x="3154823" y="183880"/>
                </a:cubicBezTo>
                <a:close/>
                <a:moveTo>
                  <a:pt x="6107440" y="0"/>
                </a:moveTo>
                <a:lnTo>
                  <a:pt x="6365986" y="0"/>
                </a:lnTo>
                <a:lnTo>
                  <a:pt x="6365986" y="283064"/>
                </a:lnTo>
                <a:lnTo>
                  <a:pt x="6622304" y="0"/>
                </a:lnTo>
                <a:lnTo>
                  <a:pt x="6908710" y="0"/>
                </a:lnTo>
                <a:lnTo>
                  <a:pt x="6596672" y="343243"/>
                </a:lnTo>
                <a:lnTo>
                  <a:pt x="6924312" y="780097"/>
                </a:lnTo>
                <a:lnTo>
                  <a:pt x="6620075" y="780097"/>
                </a:lnTo>
                <a:lnTo>
                  <a:pt x="6425050" y="521551"/>
                </a:lnTo>
                <a:lnTo>
                  <a:pt x="6365986" y="587302"/>
                </a:lnTo>
                <a:lnTo>
                  <a:pt x="6365986" y="780097"/>
                </a:lnTo>
                <a:lnTo>
                  <a:pt x="6107440" y="780097"/>
                </a:lnTo>
                <a:close/>
                <a:moveTo>
                  <a:pt x="5468407" y="0"/>
                </a:moveTo>
                <a:lnTo>
                  <a:pt x="5726954" y="0"/>
                </a:lnTo>
                <a:lnTo>
                  <a:pt x="6067968" y="780097"/>
                </a:lnTo>
                <a:lnTo>
                  <a:pt x="5796048" y="780097"/>
                </a:lnTo>
                <a:lnTo>
                  <a:pt x="5743670" y="644137"/>
                </a:lnTo>
                <a:lnTo>
                  <a:pt x="5447233" y="644137"/>
                </a:lnTo>
                <a:lnTo>
                  <a:pt x="5394855" y="780097"/>
                </a:lnTo>
                <a:lnTo>
                  <a:pt x="5127393" y="780097"/>
                </a:lnTo>
                <a:close/>
                <a:moveTo>
                  <a:pt x="4459615" y="0"/>
                </a:moveTo>
                <a:lnTo>
                  <a:pt x="5093722" y="0"/>
                </a:lnTo>
                <a:lnTo>
                  <a:pt x="5093722" y="198367"/>
                </a:lnTo>
                <a:lnTo>
                  <a:pt x="4718161" y="198367"/>
                </a:lnTo>
                <a:lnTo>
                  <a:pt x="4718161" y="289750"/>
                </a:lnTo>
                <a:lnTo>
                  <a:pt x="5048031" y="289750"/>
                </a:lnTo>
                <a:lnTo>
                  <a:pt x="5048031" y="479202"/>
                </a:lnTo>
                <a:lnTo>
                  <a:pt x="4718161" y="479202"/>
                </a:lnTo>
                <a:lnTo>
                  <a:pt x="4718161" y="581730"/>
                </a:lnTo>
                <a:lnTo>
                  <a:pt x="5108210" y="581730"/>
                </a:lnTo>
                <a:lnTo>
                  <a:pt x="5108210" y="780097"/>
                </a:lnTo>
                <a:lnTo>
                  <a:pt x="4459615" y="780097"/>
                </a:lnTo>
                <a:close/>
                <a:moveTo>
                  <a:pt x="3630939" y="0"/>
                </a:moveTo>
                <a:lnTo>
                  <a:pt x="4006500" y="0"/>
                </a:lnTo>
                <a:cubicBezTo>
                  <a:pt x="4078567" y="0"/>
                  <a:pt x="4141346" y="11887"/>
                  <a:pt x="4194839" y="35661"/>
                </a:cubicBezTo>
                <a:cubicBezTo>
                  <a:pt x="4248331" y="59436"/>
                  <a:pt x="4289565" y="93611"/>
                  <a:pt x="4318540" y="138188"/>
                </a:cubicBezTo>
                <a:cubicBezTo>
                  <a:pt x="4347515" y="182765"/>
                  <a:pt x="4362002" y="234772"/>
                  <a:pt x="4362002" y="294208"/>
                </a:cubicBezTo>
                <a:cubicBezTo>
                  <a:pt x="4362002" y="349929"/>
                  <a:pt x="4349372" y="398592"/>
                  <a:pt x="4324112" y="440198"/>
                </a:cubicBezTo>
                <a:cubicBezTo>
                  <a:pt x="4298851" y="481803"/>
                  <a:pt x="4262447" y="514864"/>
                  <a:pt x="4214898" y="539381"/>
                </a:cubicBezTo>
                <a:lnTo>
                  <a:pt x="4378719" y="780097"/>
                </a:lnTo>
                <a:lnTo>
                  <a:pt x="4097883" y="780097"/>
                </a:lnTo>
                <a:lnTo>
                  <a:pt x="3965267" y="583958"/>
                </a:lnTo>
                <a:lnTo>
                  <a:pt x="3893944" y="583958"/>
                </a:lnTo>
                <a:lnTo>
                  <a:pt x="3893944" y="780097"/>
                </a:lnTo>
                <a:lnTo>
                  <a:pt x="3630939" y="780097"/>
                </a:lnTo>
                <a:close/>
                <a:moveTo>
                  <a:pt x="2773689" y="0"/>
                </a:moveTo>
                <a:lnTo>
                  <a:pt x="3190484" y="0"/>
                </a:lnTo>
                <a:cubicBezTo>
                  <a:pt x="3294497" y="0"/>
                  <a:pt x="3373064" y="18573"/>
                  <a:pt x="3426186" y="55721"/>
                </a:cubicBezTo>
                <a:cubicBezTo>
                  <a:pt x="3479306" y="92868"/>
                  <a:pt x="3505867" y="142275"/>
                  <a:pt x="3505867" y="203939"/>
                </a:cubicBezTo>
                <a:cubicBezTo>
                  <a:pt x="3505867" y="240344"/>
                  <a:pt x="3496765" y="273034"/>
                  <a:pt x="3478563" y="302009"/>
                </a:cubicBezTo>
                <a:cubicBezTo>
                  <a:pt x="3460361" y="330984"/>
                  <a:pt x="3433429" y="354387"/>
                  <a:pt x="3397767" y="372218"/>
                </a:cubicBezTo>
                <a:cubicBezTo>
                  <a:pt x="3443830" y="389306"/>
                  <a:pt x="3479492" y="414194"/>
                  <a:pt x="3504752" y="446884"/>
                </a:cubicBezTo>
                <a:cubicBezTo>
                  <a:pt x="3530012" y="479574"/>
                  <a:pt x="3542643" y="518950"/>
                  <a:pt x="3542643" y="565013"/>
                </a:cubicBezTo>
                <a:cubicBezTo>
                  <a:pt x="3542643" y="633365"/>
                  <a:pt x="3514410" y="686300"/>
                  <a:pt x="3457946" y="723819"/>
                </a:cubicBezTo>
                <a:cubicBezTo>
                  <a:pt x="3401482" y="761338"/>
                  <a:pt x="3319758" y="780097"/>
                  <a:pt x="3212773" y="780097"/>
                </a:cubicBezTo>
                <a:lnTo>
                  <a:pt x="2773689" y="780097"/>
                </a:lnTo>
                <a:close/>
                <a:moveTo>
                  <a:pt x="1687840" y="0"/>
                </a:moveTo>
                <a:lnTo>
                  <a:pt x="2321948" y="0"/>
                </a:lnTo>
                <a:lnTo>
                  <a:pt x="2321948" y="198367"/>
                </a:lnTo>
                <a:lnTo>
                  <a:pt x="1946386" y="198367"/>
                </a:lnTo>
                <a:lnTo>
                  <a:pt x="1946386" y="289750"/>
                </a:lnTo>
                <a:lnTo>
                  <a:pt x="2276256" y="289750"/>
                </a:lnTo>
                <a:lnTo>
                  <a:pt x="2276256" y="479202"/>
                </a:lnTo>
                <a:lnTo>
                  <a:pt x="1946386" y="479202"/>
                </a:lnTo>
                <a:lnTo>
                  <a:pt x="1946386" y="581730"/>
                </a:lnTo>
                <a:lnTo>
                  <a:pt x="2336435" y="581730"/>
                </a:lnTo>
                <a:lnTo>
                  <a:pt x="2336435" y="780097"/>
                </a:lnTo>
                <a:lnTo>
                  <a:pt x="1687840" y="780097"/>
                </a:lnTo>
                <a:close/>
                <a:moveTo>
                  <a:pt x="792490" y="0"/>
                </a:moveTo>
                <a:lnTo>
                  <a:pt x="1055494" y="0"/>
                </a:lnTo>
                <a:lnTo>
                  <a:pt x="1055494" y="276377"/>
                </a:lnTo>
                <a:lnTo>
                  <a:pt x="1298439" y="276377"/>
                </a:lnTo>
                <a:lnTo>
                  <a:pt x="1298439" y="0"/>
                </a:lnTo>
                <a:lnTo>
                  <a:pt x="1561443" y="0"/>
                </a:lnTo>
                <a:lnTo>
                  <a:pt x="1561443" y="780097"/>
                </a:lnTo>
                <a:lnTo>
                  <a:pt x="1298439" y="780097"/>
                </a:lnTo>
                <a:lnTo>
                  <a:pt x="1298439" y="492576"/>
                </a:lnTo>
                <a:lnTo>
                  <a:pt x="1055494" y="492576"/>
                </a:lnTo>
                <a:lnTo>
                  <a:pt x="1055494" y="780097"/>
                </a:lnTo>
                <a:lnTo>
                  <a:pt x="792490" y="780097"/>
                </a:lnTo>
                <a:close/>
                <a:moveTo>
                  <a:pt x="0" y="0"/>
                </a:moveTo>
                <a:lnTo>
                  <a:pt x="719919" y="0"/>
                </a:lnTo>
                <a:lnTo>
                  <a:pt x="719919" y="203939"/>
                </a:lnTo>
                <a:lnTo>
                  <a:pt x="491461" y="203939"/>
                </a:lnTo>
                <a:lnTo>
                  <a:pt x="491461" y="780097"/>
                </a:lnTo>
                <a:lnTo>
                  <a:pt x="228457" y="780097"/>
                </a:lnTo>
                <a:lnTo>
                  <a:pt x="228457" y="203939"/>
                </a:lnTo>
                <a:lnTo>
                  <a:pt x="0" y="203939"/>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65966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3061336" cy="1249845"/>
          </a:xfrm>
        </p:spPr>
        <p:txBody>
          <a:bodyPr/>
          <a:lstStyle/>
          <a:p>
            <a:r>
              <a:rPr lang="en-US"/>
              <a:t>Click to edit Master title style</a:t>
            </a:r>
          </a:p>
        </p:txBody>
      </p:sp>
      <p:sp>
        <p:nvSpPr>
          <p:cNvPr id="4" name="Picture Placeholder 8"/>
          <p:cNvSpPr>
            <a:spLocks noGrp="1"/>
          </p:cNvSpPr>
          <p:nvPr>
            <p:ph type="pic" sz="quarter" idx="12"/>
          </p:nvPr>
        </p:nvSpPr>
        <p:spPr>
          <a:xfrm>
            <a:off x="5090160" y="568960"/>
            <a:ext cx="3037840" cy="1717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3"/>
          </p:nvPr>
        </p:nvSpPr>
        <p:spPr>
          <a:xfrm>
            <a:off x="8412480" y="1127760"/>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4"/>
          </p:nvPr>
        </p:nvSpPr>
        <p:spPr>
          <a:xfrm>
            <a:off x="5090160" y="34308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5"/>
          </p:nvPr>
        </p:nvSpPr>
        <p:spPr>
          <a:xfrm>
            <a:off x="8412480" y="39896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10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9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1019175" y="2179155"/>
            <a:ext cx="10153650" cy="1249845"/>
          </a:xfrm>
        </p:spPr>
        <p:txBody>
          <a:bodyPr/>
          <a:lstStyle>
            <a:lvl1pPr>
              <a:defRPr sz="8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06994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432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1016000" y="4572000"/>
            <a:ext cx="11176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412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1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2120055"/>
          </a:xfrm>
        </p:spPr>
        <p:txBody>
          <a:bodyPr/>
          <a:lstStyle/>
          <a:p>
            <a:r>
              <a:rPr lang="en-US" dirty="0"/>
              <a:t>Click to edit Master title style</a:t>
            </a:r>
          </a:p>
        </p:txBody>
      </p:sp>
      <p:sp>
        <p:nvSpPr>
          <p:cNvPr id="4"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14768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5023955"/>
            <a:ext cx="4079681" cy="1249845"/>
          </a:xfrm>
        </p:spPr>
        <p:txBody>
          <a:bodyPr/>
          <a:lstStyle/>
          <a:p>
            <a:r>
              <a:rPr lang="en-US" dirty="0"/>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659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2854960"/>
            <a:ext cx="3048000" cy="4003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548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96000" y="0"/>
            <a:ext cx="203200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2714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14720" y="2171395"/>
            <a:ext cx="2194560" cy="309433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6"/>
          </p:nvPr>
        </p:nvSpPr>
        <p:spPr>
          <a:xfrm>
            <a:off x="4064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7"/>
          </p:nvPr>
        </p:nvSpPr>
        <p:spPr>
          <a:xfrm>
            <a:off x="2028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635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4067176" cy="2002975"/>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p:nvPr>
        </p:nvSpPr>
        <p:spPr>
          <a:xfrm>
            <a:off x="6099962" y="1125538"/>
            <a:ext cx="5072863" cy="5732462"/>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3602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4057015" cy="1249845"/>
          </a:xfrm>
        </p:spPr>
        <p:txBody>
          <a:bodyPr/>
          <a:lstStyle/>
          <a:p>
            <a:r>
              <a:rPr lang="en-US"/>
              <a:t>Click to edit Master title style</a:t>
            </a:r>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Rectangle 7"/>
          <p:cNvSpPr/>
          <p:nvPr userDrawn="1"/>
        </p:nvSpPr>
        <p:spPr>
          <a:xfrm>
            <a:off x="9133840" y="-30480"/>
            <a:ext cx="3058160" cy="6888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4824" y="946702"/>
            <a:ext cx="4067175" cy="1249845"/>
          </a:xfrm>
        </p:spPr>
        <p:txBody>
          <a:bodyPr/>
          <a:lstStyle/>
          <a:p>
            <a:r>
              <a:rPr lang="en-US" dirty="0"/>
              <a:t>Click to edit Master title style</a:t>
            </a:r>
          </a:p>
        </p:txBody>
      </p:sp>
      <p:sp>
        <p:nvSpPr>
          <p:cNvPr id="3" name="Picture Placeholder 8"/>
          <p:cNvSpPr>
            <a:spLocks noGrp="1"/>
          </p:cNvSpPr>
          <p:nvPr>
            <p:ph type="pic" sz="quarter" idx="14"/>
          </p:nvPr>
        </p:nvSpPr>
        <p:spPr>
          <a:xfrm>
            <a:off x="7112000" y="1135075"/>
            <a:ext cx="4053840" cy="457484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Rectangle 3"/>
          <p:cNvSpPr/>
          <p:nvPr userDrawn="1"/>
        </p:nvSpPr>
        <p:spPr>
          <a:xfrm>
            <a:off x="0" y="1140319"/>
            <a:ext cx="2042161" cy="4569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7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34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168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nodePh="1">
                                  <p:stCondLst>
                                    <p:cond delay="500"/>
                                  </p:stCondLst>
                                  <p:endCondLst>
                                    <p:cond evt="begin" delay="0">
                                      <p:tn val="8"/>
                                    </p:cond>
                                  </p:end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6360158" y="3429000"/>
            <a:ext cx="4821363" cy="2860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8"/>
          </p:nvPr>
        </p:nvSpPr>
        <p:spPr>
          <a:xfrm>
            <a:off x="2028823" y="3429000"/>
            <a:ext cx="4067177" cy="2860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047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4885537" y="2795200"/>
            <a:ext cx="1080000" cy="108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17" name="Picture Placeholder 8"/>
          <p:cNvSpPr>
            <a:spLocks noGrp="1"/>
          </p:cNvSpPr>
          <p:nvPr>
            <p:ph type="pic" sz="quarter" idx="13"/>
          </p:nvPr>
        </p:nvSpPr>
        <p:spPr>
          <a:xfrm>
            <a:off x="7229360"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8"/>
          <p:cNvSpPr>
            <a:spLocks noGrp="1"/>
          </p:cNvSpPr>
          <p:nvPr>
            <p:ph type="pic" sz="quarter" idx="15"/>
          </p:nvPr>
        </p:nvSpPr>
        <p:spPr>
          <a:xfrm>
            <a:off x="9572468"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9" name="Picture Placeholder 8"/>
          <p:cNvSpPr>
            <a:spLocks noGrp="1"/>
          </p:cNvSpPr>
          <p:nvPr>
            <p:ph type="pic" sz="quarter" idx="18"/>
          </p:nvPr>
        </p:nvSpPr>
        <p:spPr>
          <a:xfrm>
            <a:off x="2541714"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99902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0"/>
                                  </p:stCondLst>
                                  <p:childTnLst>
                                    <p:animScale>
                                      <p:cBhvr>
                                        <p:cTn id="9" dur="500" fill="hold"/>
                                        <p:tgtEl>
                                          <p:spTgt spid="19"/>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16"/>
                                        </p:tgtEl>
                                      </p:cBhvr>
                                      <p:by x="105000" y="105000"/>
                                    </p:animScale>
                                  </p:childTnLst>
                                </p:cTn>
                              </p:par>
                              <p:par>
                                <p:cTn id="15" presetID="22" presetClass="entr" presetSubtype="8" fill="hold" grpId="0" nodeType="withEffect">
                                  <p:stCondLst>
                                    <p:cond delay="14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400"/>
                                  </p:stCondLst>
                                  <p:childTnLst>
                                    <p:animScale>
                                      <p:cBhvr>
                                        <p:cTn id="19" dur="500" fill="hold"/>
                                        <p:tgtEl>
                                          <p:spTgt spid="17"/>
                                        </p:tgtEl>
                                      </p:cBhvr>
                                      <p:by x="105000" y="105000"/>
                                    </p:animScale>
                                  </p:childTnLst>
                                </p:cTn>
                              </p:par>
                              <p:par>
                                <p:cTn id="20" presetID="22" presetClass="entr" presetSubtype="8" fill="hold" grpId="0" nodeType="withEffect">
                                  <p:stCondLst>
                                    <p:cond delay="2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2300"/>
                                  </p:stCondLst>
                                  <p:childTnLst>
                                    <p:animScale>
                                      <p:cBhvr>
                                        <p:cTn id="2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4009700" y="2151595"/>
            <a:ext cx="2104615" cy="2104615"/>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Picture Placeholder 8"/>
          <p:cNvSpPr>
            <a:spLocks noGrp="1"/>
          </p:cNvSpPr>
          <p:nvPr>
            <p:ph type="pic" sz="quarter" idx="13"/>
          </p:nvPr>
        </p:nvSpPr>
        <p:spPr>
          <a:xfrm>
            <a:off x="6398115"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5"/>
          </p:nvPr>
        </p:nvSpPr>
        <p:spPr>
          <a:xfrm>
            <a:off x="8786530"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8"/>
          </p:nvPr>
        </p:nvSpPr>
        <p:spPr>
          <a:xfrm>
            <a:off x="1621285" y="2148390"/>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417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1800"/>
                                  </p:stCondLst>
                                  <p:childTnLst>
                                    <p:animScale>
                                      <p:cBhvr>
                                        <p:cTn id="9" dur="500" fill="hold"/>
                                        <p:tgtEl>
                                          <p:spTgt spid="5"/>
                                        </p:tgtEl>
                                      </p:cBhvr>
                                      <p:by x="105000" y="105000"/>
                                    </p:animScale>
                                  </p:childTnLst>
                                </p:cTn>
                              </p:par>
                              <p:par>
                                <p:cTn id="10" presetID="22" presetClass="entr" presetSubtype="8"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3"/>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55A12D-11E0-437B-89DE-E19CBD7991A6}"/>
              </a:ext>
            </a:extLst>
          </p:cNvPr>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ontserrat Black" charset="0"/>
                <a:ea typeface="Montserrat Black" charset="0"/>
                <a:cs typeface="Montserrat Black" charset="0"/>
              </a:defRPr>
            </a:lvl1pPr>
          </a:lstStyle>
          <a:p>
            <a:r>
              <a:rPr lang="en-US" dirty="0"/>
              <a:t>Click to edit</a:t>
            </a:r>
          </a:p>
        </p:txBody>
      </p:sp>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6096001" y="-30480"/>
            <a:ext cx="608584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385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6" presetClass="emph" presetSubtype="0" accel="50000" decel="50000" autoRev="1" fill="hold" grpId="1" nodeType="withEffect">
                                  <p:stCondLst>
                                    <p:cond delay="500"/>
                                  </p:stCondLst>
                                  <p:childTnLst>
                                    <p:animScale>
                                      <p:cBhvr>
                                        <p:cTn id="13"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2027300"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2027300"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8342374"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6909542"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5007263" y="3575957"/>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8171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par>
                                <p:cTn id="25" presetID="22" presetClass="entr" presetSubtype="8" fill="hold" grpId="0" nodeType="withEffect">
                                  <p:stCondLst>
                                    <p:cond delay="21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21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3"/>
            <a:ext cx="4067176" cy="1308996"/>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9A2D4F83-68C8-465D-BCB1-63895E68719D}"/>
              </a:ext>
            </a:extLst>
          </p:cNvPr>
          <p:cNvSpPr>
            <a:spLocks noGrp="1"/>
          </p:cNvSpPr>
          <p:nvPr>
            <p:ph type="pic" sz="quarter" idx="12"/>
          </p:nvPr>
        </p:nvSpPr>
        <p:spPr>
          <a:xfrm>
            <a:off x="2134609"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a:extLst>
              <a:ext uri="{FF2B5EF4-FFF2-40B4-BE49-F238E27FC236}">
                <a16:creationId xmlns:a16="http://schemas.microsoft.com/office/drawing/2014/main" id="{5440E674-1A0B-430C-B383-4782F9DF470B}"/>
              </a:ext>
            </a:extLst>
          </p:cNvPr>
          <p:cNvSpPr>
            <a:spLocks noGrp="1"/>
          </p:cNvSpPr>
          <p:nvPr>
            <p:ph type="pic" sz="quarter" idx="13"/>
          </p:nvPr>
        </p:nvSpPr>
        <p:spPr>
          <a:xfrm>
            <a:off x="5438424"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EEA63802-8122-40EB-8337-F62BAEE0B391}"/>
              </a:ext>
            </a:extLst>
          </p:cNvPr>
          <p:cNvSpPr>
            <a:spLocks noGrp="1"/>
          </p:cNvSpPr>
          <p:nvPr>
            <p:ph type="pic" sz="quarter" idx="14"/>
          </p:nvPr>
        </p:nvSpPr>
        <p:spPr>
          <a:xfrm>
            <a:off x="8742239"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5180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3"/>
                                        </p:tgtEl>
                                      </p:cBhvr>
                                      <p:by x="105000" y="105000"/>
                                    </p:animScale>
                                  </p:childTnLst>
                                </p:cTn>
                              </p:par>
                              <p:par>
                                <p:cTn id="10" presetID="22" presetClass="entr" presetSubtype="8" fill="hold" grpId="0" nodeType="withEffect" nodePh="1">
                                  <p:stCondLst>
                                    <p:cond delay="50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nodePh="1">
                                  <p:stCondLst>
                                    <p:cond delay="500"/>
                                  </p:stCondLst>
                                  <p:endCondLst>
                                    <p:cond evt="begin" delay="0">
                                      <p:tn val="13"/>
                                    </p:cond>
                                  </p:endCondLst>
                                  <p:childTnLst>
                                    <p:animScale>
                                      <p:cBhvr>
                                        <p:cTn id="14" dur="500" fill="hold"/>
                                        <p:tgtEl>
                                          <p:spTgt spid="9"/>
                                        </p:tgtEl>
                                      </p:cBhvr>
                                      <p:by x="105000" y="105000"/>
                                    </p:animScale>
                                  </p:childTnLst>
                                </p:cTn>
                              </p:par>
                              <p:par>
                                <p:cTn id="15" presetID="22" presetClass="entr" presetSubtype="8" fill="hold" grpId="0" nodeType="withEffect" nodePh="1">
                                  <p:stCondLst>
                                    <p:cond delay="90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nodePh="1">
                                  <p:stCondLst>
                                    <p:cond delay="900"/>
                                  </p:stCondLst>
                                  <p:endCondLst>
                                    <p:cond evt="begin" delay="0">
                                      <p:tn val="18"/>
                                    </p:cond>
                                  </p:end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0" grpId="0"/>
      <p:bldP spid="10" grpId="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3204474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6095999" y="3429000"/>
            <a:ext cx="507682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2027238" y="0"/>
            <a:ext cx="4068761"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0422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4"/>
                                        </p:tgtEl>
                                      </p:cBhvr>
                                      <p:by x="105000" y="105000"/>
                                    </p:animScale>
                                  </p:childTnLst>
                                </p:cTn>
                              </p:par>
                              <p:par>
                                <p:cTn id="10" presetID="22" presetClass="entr" presetSubtype="8"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20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3035301" y="3429000"/>
            <a:ext cx="30607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4318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210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1016000" y="342900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105253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0"/>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3035299" y="1"/>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9155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1E8C037D-10CD-4E7B-AFB3-740A96BB6DA8}"/>
              </a:ext>
            </a:extLst>
          </p:cNvPr>
          <p:cNvSpPr>
            <a:spLocks noGrp="1"/>
          </p:cNvSpPr>
          <p:nvPr>
            <p:ph type="pic" sz="quarter" idx="14"/>
          </p:nvPr>
        </p:nvSpPr>
        <p:spPr>
          <a:xfrm>
            <a:off x="6096002"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8">
            <a:extLst>
              <a:ext uri="{FF2B5EF4-FFF2-40B4-BE49-F238E27FC236}">
                <a16:creationId xmlns:a16="http://schemas.microsoft.com/office/drawing/2014/main" id="{37B1B9FC-2CA4-43C9-910F-D007298A6072}"/>
              </a:ext>
            </a:extLst>
          </p:cNvPr>
          <p:cNvSpPr>
            <a:spLocks noGrp="1"/>
          </p:cNvSpPr>
          <p:nvPr>
            <p:ph type="pic" sz="quarter" idx="15"/>
          </p:nvPr>
        </p:nvSpPr>
        <p:spPr>
          <a:xfrm>
            <a:off x="9150537" y="3429001"/>
            <a:ext cx="3041463"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8548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11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63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5" name="Picture Placeholder 8">
            <a:extLst>
              <a:ext uri="{FF2B5EF4-FFF2-40B4-BE49-F238E27FC236}">
                <a16:creationId xmlns:a16="http://schemas.microsoft.com/office/drawing/2014/main" id="{788C9193-BDF6-4DE1-9ED4-38411138F1AD}"/>
              </a:ext>
            </a:extLst>
          </p:cNvPr>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6EE583F-29D2-460B-8A76-5C1CF6AAD8D4}"/>
              </a:ext>
            </a:extLst>
          </p:cNvPr>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844A2C62-9436-419E-A7D7-0A57C6B9A6AC}"/>
              </a:ext>
            </a:extLst>
          </p:cNvPr>
          <p:cNvSpPr>
            <a:spLocks noGrp="1"/>
          </p:cNvSpPr>
          <p:nvPr>
            <p:ph type="pic" sz="quarter" idx="16"/>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0F24C80C-0839-4F9E-AAD4-AB7773C5048C}"/>
              </a:ext>
            </a:extLst>
          </p:cNvPr>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3840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200"/>
                                  </p:stCondLst>
                                  <p:childTnLst>
                                    <p:animScale>
                                      <p:cBhvr>
                                        <p:cTn id="24" dur="500" fill="hold"/>
                                        <p:tgtEl>
                                          <p:spTgt spid="5"/>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0"/>
                                  </p:stCondLst>
                                  <p:childTnLst>
                                    <p:animScale>
                                      <p:cBhvr>
                                        <p:cTn id="2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64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A8410C6-F7D0-4A6A-908F-82E314813103}"/>
              </a:ext>
            </a:extLst>
          </p:cNvPr>
          <p:cNvSpPr>
            <a:spLocks noGrp="1"/>
          </p:cNvSpPr>
          <p:nvPr>
            <p:ph type="pic" sz="quarter" idx="25"/>
          </p:nvPr>
        </p:nvSpPr>
        <p:spPr>
          <a:xfrm>
            <a:off x="0"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6F65C1D3-C5F1-475F-9985-D4E771EE8DE3}"/>
              </a:ext>
            </a:extLst>
          </p:cNvPr>
          <p:cNvSpPr>
            <a:spLocks noGrp="1"/>
          </p:cNvSpPr>
          <p:nvPr>
            <p:ph type="pic" sz="quarter" idx="26"/>
          </p:nvPr>
        </p:nvSpPr>
        <p:spPr>
          <a:xfrm>
            <a:off x="2028916"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1961B85C-7D05-4DFE-9B44-B1E97C16F427}"/>
              </a:ext>
            </a:extLst>
          </p:cNvPr>
          <p:cNvSpPr>
            <a:spLocks noGrp="1"/>
          </p:cNvSpPr>
          <p:nvPr>
            <p:ph type="pic" sz="quarter" idx="27"/>
          </p:nvPr>
        </p:nvSpPr>
        <p:spPr>
          <a:xfrm>
            <a:off x="4057832" y="4514850"/>
            <a:ext cx="2047422"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BC8E1A08-2897-4811-807B-2D66F0C66E9A}"/>
              </a:ext>
            </a:extLst>
          </p:cNvPr>
          <p:cNvSpPr>
            <a:spLocks noGrp="1"/>
          </p:cNvSpPr>
          <p:nvPr>
            <p:ph type="pic" sz="quarter" idx="28"/>
          </p:nvPr>
        </p:nvSpPr>
        <p:spPr>
          <a:xfrm>
            <a:off x="6105254"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D1AF7EC-2C3A-4A7F-B12A-F862DCEEFEB4}"/>
              </a:ext>
            </a:extLst>
          </p:cNvPr>
          <p:cNvSpPr>
            <a:spLocks noGrp="1"/>
          </p:cNvSpPr>
          <p:nvPr>
            <p:ph type="pic" sz="quarter" idx="29"/>
          </p:nvPr>
        </p:nvSpPr>
        <p:spPr>
          <a:xfrm>
            <a:off x="8134168"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a:extLst>
              <a:ext uri="{FF2B5EF4-FFF2-40B4-BE49-F238E27FC236}">
                <a16:creationId xmlns:a16="http://schemas.microsoft.com/office/drawing/2014/main" id="{0EBE85F6-16B4-4B57-B90E-945A284A7C0F}"/>
              </a:ext>
            </a:extLst>
          </p:cNvPr>
          <p:cNvSpPr>
            <a:spLocks noGrp="1"/>
          </p:cNvSpPr>
          <p:nvPr>
            <p:ph type="pic" sz="quarter" idx="30"/>
          </p:nvPr>
        </p:nvSpPr>
        <p:spPr>
          <a:xfrm>
            <a:off x="10163084"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a:extLst>
              <a:ext uri="{FF2B5EF4-FFF2-40B4-BE49-F238E27FC236}">
                <a16:creationId xmlns:a16="http://schemas.microsoft.com/office/drawing/2014/main" id="{377B1D1F-A8B8-4547-8D86-0E327F1D7106}"/>
              </a:ext>
            </a:extLst>
          </p:cNvPr>
          <p:cNvSpPr>
            <a:spLocks noGrp="1"/>
          </p:cNvSpPr>
          <p:nvPr>
            <p:ph type="pic" sz="quarter" idx="37"/>
          </p:nvPr>
        </p:nvSpPr>
        <p:spPr>
          <a:xfrm>
            <a:off x="0"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a:extLst>
              <a:ext uri="{FF2B5EF4-FFF2-40B4-BE49-F238E27FC236}">
                <a16:creationId xmlns:a16="http://schemas.microsoft.com/office/drawing/2014/main" id="{22A6D38C-3F7A-499E-B48F-B4C18D39A5CF}"/>
              </a:ext>
            </a:extLst>
          </p:cNvPr>
          <p:cNvSpPr>
            <a:spLocks noGrp="1"/>
          </p:cNvSpPr>
          <p:nvPr>
            <p:ph type="pic" sz="quarter" idx="38"/>
          </p:nvPr>
        </p:nvSpPr>
        <p:spPr>
          <a:xfrm>
            <a:off x="2028916"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a:extLst>
              <a:ext uri="{FF2B5EF4-FFF2-40B4-BE49-F238E27FC236}">
                <a16:creationId xmlns:a16="http://schemas.microsoft.com/office/drawing/2014/main" id="{3CF32EEB-89E4-4BF0-AFA7-8A0F21FC04A4}"/>
              </a:ext>
            </a:extLst>
          </p:cNvPr>
          <p:cNvSpPr>
            <a:spLocks noGrp="1"/>
          </p:cNvSpPr>
          <p:nvPr>
            <p:ph type="pic" sz="quarter" idx="39"/>
          </p:nvPr>
        </p:nvSpPr>
        <p:spPr>
          <a:xfrm>
            <a:off x="4057832" y="-1"/>
            <a:ext cx="2047422"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8" name="Picture Placeholder 8">
            <a:extLst>
              <a:ext uri="{FF2B5EF4-FFF2-40B4-BE49-F238E27FC236}">
                <a16:creationId xmlns:a16="http://schemas.microsoft.com/office/drawing/2014/main" id="{9FF473FA-A0CF-4074-B871-279422A5CFC8}"/>
              </a:ext>
            </a:extLst>
          </p:cNvPr>
          <p:cNvSpPr>
            <a:spLocks noGrp="1"/>
          </p:cNvSpPr>
          <p:nvPr>
            <p:ph type="pic" sz="quarter" idx="40"/>
          </p:nvPr>
        </p:nvSpPr>
        <p:spPr>
          <a:xfrm>
            <a:off x="6105254"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9" name="Picture Placeholder 8">
            <a:extLst>
              <a:ext uri="{FF2B5EF4-FFF2-40B4-BE49-F238E27FC236}">
                <a16:creationId xmlns:a16="http://schemas.microsoft.com/office/drawing/2014/main" id="{927F7A49-7D92-470B-B141-3A330676AE27}"/>
              </a:ext>
            </a:extLst>
          </p:cNvPr>
          <p:cNvSpPr>
            <a:spLocks noGrp="1"/>
          </p:cNvSpPr>
          <p:nvPr>
            <p:ph type="pic" sz="quarter" idx="41"/>
          </p:nvPr>
        </p:nvSpPr>
        <p:spPr>
          <a:xfrm>
            <a:off x="8134168"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a:extLst>
              <a:ext uri="{FF2B5EF4-FFF2-40B4-BE49-F238E27FC236}">
                <a16:creationId xmlns:a16="http://schemas.microsoft.com/office/drawing/2014/main" id="{2DEBC4AD-6AC9-43D0-90F7-79D693252BE5}"/>
              </a:ext>
            </a:extLst>
          </p:cNvPr>
          <p:cNvSpPr>
            <a:spLocks noGrp="1"/>
          </p:cNvSpPr>
          <p:nvPr>
            <p:ph type="pic" sz="quarter" idx="42"/>
          </p:nvPr>
        </p:nvSpPr>
        <p:spPr>
          <a:xfrm>
            <a:off x="10163084"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1" name="Picture Placeholder 8">
            <a:extLst>
              <a:ext uri="{FF2B5EF4-FFF2-40B4-BE49-F238E27FC236}">
                <a16:creationId xmlns:a16="http://schemas.microsoft.com/office/drawing/2014/main" id="{41C1BAB6-D060-42B0-BB06-60ED243F3D63}"/>
              </a:ext>
            </a:extLst>
          </p:cNvPr>
          <p:cNvSpPr>
            <a:spLocks noGrp="1"/>
          </p:cNvSpPr>
          <p:nvPr>
            <p:ph type="pic" sz="quarter" idx="43"/>
          </p:nvPr>
        </p:nvSpPr>
        <p:spPr>
          <a:xfrm>
            <a:off x="0"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4" name="Picture Placeholder 8">
            <a:extLst>
              <a:ext uri="{FF2B5EF4-FFF2-40B4-BE49-F238E27FC236}">
                <a16:creationId xmlns:a16="http://schemas.microsoft.com/office/drawing/2014/main" id="{A8F51325-BF73-4DDA-8C00-AE6C8396935A}"/>
              </a:ext>
            </a:extLst>
          </p:cNvPr>
          <p:cNvSpPr>
            <a:spLocks noGrp="1"/>
          </p:cNvSpPr>
          <p:nvPr>
            <p:ph type="pic" sz="quarter" idx="46"/>
          </p:nvPr>
        </p:nvSpPr>
        <p:spPr>
          <a:xfrm>
            <a:off x="6105254"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5" name="Picture Placeholder 8">
            <a:extLst>
              <a:ext uri="{FF2B5EF4-FFF2-40B4-BE49-F238E27FC236}">
                <a16:creationId xmlns:a16="http://schemas.microsoft.com/office/drawing/2014/main" id="{147C14B7-0220-4E03-A172-1C0AEF957C68}"/>
              </a:ext>
            </a:extLst>
          </p:cNvPr>
          <p:cNvSpPr>
            <a:spLocks noGrp="1"/>
          </p:cNvSpPr>
          <p:nvPr>
            <p:ph type="pic" sz="quarter" idx="47"/>
          </p:nvPr>
        </p:nvSpPr>
        <p:spPr>
          <a:xfrm>
            <a:off x="8134168"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6" name="Picture Placeholder 8">
            <a:extLst>
              <a:ext uri="{FF2B5EF4-FFF2-40B4-BE49-F238E27FC236}">
                <a16:creationId xmlns:a16="http://schemas.microsoft.com/office/drawing/2014/main" id="{585B5A4D-C0C7-494F-B31E-C85310495CC6}"/>
              </a:ext>
            </a:extLst>
          </p:cNvPr>
          <p:cNvSpPr>
            <a:spLocks noGrp="1"/>
          </p:cNvSpPr>
          <p:nvPr>
            <p:ph type="pic" sz="quarter" idx="48"/>
          </p:nvPr>
        </p:nvSpPr>
        <p:spPr>
          <a:xfrm>
            <a:off x="10163084"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501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2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27"/>
                                        </p:tgtEl>
                                      </p:cBhvr>
                                      <p:by x="105000" y="105000"/>
                                    </p:animScale>
                                  </p:childTnLst>
                                </p:cTn>
                              </p:par>
                              <p:par>
                                <p:cTn id="20" presetID="22" presetClass="entr" presetSubtype="8" fill="hold" grpId="0" nodeType="withEffect">
                                  <p:stCondLst>
                                    <p:cond delay="110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6" presetClass="emph" presetSubtype="0" accel="50000" decel="50000" autoRev="1" fill="hold" grpId="1" nodeType="withEffect">
                                  <p:stCondLst>
                                    <p:cond delay="1100"/>
                                  </p:stCondLst>
                                  <p:childTnLst>
                                    <p:animScale>
                                      <p:cBhvr>
                                        <p:cTn id="24" dur="500" fill="hold"/>
                                        <p:tgtEl>
                                          <p:spTgt spid="28"/>
                                        </p:tgtEl>
                                      </p:cBhvr>
                                      <p:by x="105000" y="105000"/>
                                    </p:animScale>
                                  </p:childTnLst>
                                </p:cTn>
                              </p:par>
                              <p:par>
                                <p:cTn id="25" presetID="22" presetClass="entr" presetSubtype="8" fill="hold" grpId="0" nodeType="withEffect">
                                  <p:stCondLst>
                                    <p:cond delay="140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par>
                                <p:cTn id="28" presetID="6" presetClass="emph" presetSubtype="0" accel="50000" decel="50000" autoRev="1" fill="hold" grpId="1" nodeType="withEffect">
                                  <p:stCondLst>
                                    <p:cond delay="1400"/>
                                  </p:stCondLst>
                                  <p:childTnLst>
                                    <p:animScale>
                                      <p:cBhvr>
                                        <p:cTn id="29" dur="500" fill="hold"/>
                                        <p:tgtEl>
                                          <p:spTgt spid="2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3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31"/>
                                        </p:tgtEl>
                                      </p:cBhvr>
                                      <p:by x="105000" y="105000"/>
                                    </p:animScale>
                                  </p:childTnLst>
                                </p:cTn>
                              </p:par>
                              <p:par>
                                <p:cTn id="40" presetID="22" presetClass="entr" presetSubtype="8" fill="hold" grpId="0" nodeType="withEffect">
                                  <p:stCondLst>
                                    <p:cond delay="280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6" presetClass="emph" presetSubtype="0" accel="50000" decel="50000" autoRev="1" fill="hold" grpId="1" nodeType="withEffect">
                                  <p:stCondLst>
                                    <p:cond delay="2800"/>
                                  </p:stCondLst>
                                  <p:childTnLst>
                                    <p:animScale>
                                      <p:cBhvr>
                                        <p:cTn id="44" dur="500" fill="hold"/>
                                        <p:tgtEl>
                                          <p:spTgt spid="34"/>
                                        </p:tgtEl>
                                      </p:cBhvr>
                                      <p:by x="105000" y="105000"/>
                                    </p:animScale>
                                  </p:childTnLst>
                                </p:cTn>
                              </p:par>
                              <p:par>
                                <p:cTn id="45" presetID="22" presetClass="entr" presetSubtype="8" fill="hold" grpId="0" nodeType="withEffect">
                                  <p:stCondLst>
                                    <p:cond delay="310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par>
                                <p:cTn id="48" presetID="6" presetClass="emph" presetSubtype="0" accel="50000" decel="50000" autoRev="1" fill="hold" grpId="1" nodeType="withEffect">
                                  <p:stCondLst>
                                    <p:cond delay="3100"/>
                                  </p:stCondLst>
                                  <p:childTnLst>
                                    <p:animScale>
                                      <p:cBhvr>
                                        <p:cTn id="49" dur="500" fill="hold"/>
                                        <p:tgtEl>
                                          <p:spTgt spid="35"/>
                                        </p:tgtEl>
                                      </p:cBhvr>
                                      <p:by x="105000" y="105000"/>
                                    </p:animScale>
                                  </p:childTnLst>
                                </p:cTn>
                              </p:par>
                              <p:par>
                                <p:cTn id="50" presetID="22" presetClass="entr" presetSubtype="8" fill="hold" grpId="0" nodeType="withEffect">
                                  <p:stCondLst>
                                    <p:cond delay="350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par>
                                <p:cTn id="53" presetID="6" presetClass="emph" presetSubtype="0" accel="50000" decel="50000" autoRev="1" fill="hold" grpId="1" nodeType="withEffect">
                                  <p:stCondLst>
                                    <p:cond delay="3500"/>
                                  </p:stCondLst>
                                  <p:childTnLst>
                                    <p:animScale>
                                      <p:cBhvr>
                                        <p:cTn id="54" dur="500" fill="hold"/>
                                        <p:tgtEl>
                                          <p:spTgt spid="36"/>
                                        </p:tgtEl>
                                      </p:cBhvr>
                                      <p:by x="105000" y="105000"/>
                                    </p:animScale>
                                  </p:childTnLst>
                                </p:cTn>
                              </p:par>
                              <p:par>
                                <p:cTn id="55" presetID="22" presetClass="entr" presetSubtype="8" fill="hold" grpId="0" nodeType="withEffect">
                                  <p:stCondLst>
                                    <p:cond delay="390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par>
                                <p:cTn id="58" presetID="6" presetClass="emph" presetSubtype="0" accel="50000" decel="50000" autoRev="1" fill="hold" grpId="1" nodeType="withEffect">
                                  <p:stCondLst>
                                    <p:cond delay="3900"/>
                                  </p:stCondLst>
                                  <p:childTnLst>
                                    <p:animScale>
                                      <p:cBhvr>
                                        <p:cTn id="59" dur="500" fill="hold"/>
                                        <p:tgtEl>
                                          <p:spTgt spid="2"/>
                                        </p:tgtEl>
                                      </p:cBhvr>
                                      <p:by x="105000" y="105000"/>
                                    </p:animScale>
                                  </p:childTnLst>
                                </p:cTn>
                              </p:par>
                              <p:par>
                                <p:cTn id="60" presetID="22" presetClass="entr" presetSubtype="8" fill="hold" grpId="0" nodeType="withEffect">
                                  <p:stCondLst>
                                    <p:cond delay="430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cTn>
                              </p:par>
                              <p:par>
                                <p:cTn id="63" presetID="6" presetClass="emph" presetSubtype="0" accel="50000" decel="50000" autoRev="1" fill="hold" grpId="1" nodeType="withEffect">
                                  <p:stCondLst>
                                    <p:cond delay="4300"/>
                                  </p:stCondLst>
                                  <p:childTnLst>
                                    <p:animScale>
                                      <p:cBhvr>
                                        <p:cTn id="64" dur="500" fill="hold"/>
                                        <p:tgtEl>
                                          <p:spTgt spid="3"/>
                                        </p:tgtEl>
                                      </p:cBhvr>
                                      <p:by x="105000" y="105000"/>
                                    </p:animScale>
                                  </p:childTnLst>
                                </p:cTn>
                              </p:par>
                              <p:par>
                                <p:cTn id="65" presetID="22" presetClass="entr" presetSubtype="8" fill="hold" grpId="0" nodeType="withEffect">
                                  <p:stCondLst>
                                    <p:cond delay="470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par>
                                <p:cTn id="68" presetID="6" presetClass="emph" presetSubtype="0" accel="50000" decel="50000" autoRev="1" fill="hold" grpId="1" nodeType="withEffect">
                                  <p:stCondLst>
                                    <p:cond delay="4700"/>
                                  </p:stCondLst>
                                  <p:childTnLst>
                                    <p:animScale>
                                      <p:cBhvr>
                                        <p:cTn id="69" dur="500" fill="hold"/>
                                        <p:tgtEl>
                                          <p:spTgt spid="4"/>
                                        </p:tgtEl>
                                      </p:cBhvr>
                                      <p:by x="105000" y="105000"/>
                                    </p:animScale>
                                  </p:childTnLst>
                                </p:cTn>
                              </p:par>
                              <p:par>
                                <p:cTn id="70" presetID="22" presetClass="entr" presetSubtype="8" fill="hold" grpId="0" nodeType="withEffect">
                                  <p:stCondLst>
                                    <p:cond delay="500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par>
                                <p:cTn id="73" presetID="6" presetClass="emph" presetSubtype="0" accel="50000" decel="50000" autoRev="1" fill="hold" grpId="1" nodeType="withEffect">
                                  <p:stCondLst>
                                    <p:cond delay="5000"/>
                                  </p:stCondLst>
                                  <p:childTnLst>
                                    <p:animScale>
                                      <p:cBhvr>
                                        <p:cTn id="74" dur="500" fill="hold"/>
                                        <p:tgtEl>
                                          <p:spTgt spid="5"/>
                                        </p:tgtEl>
                                      </p:cBhvr>
                                      <p:by x="105000" y="105000"/>
                                    </p:animScale>
                                  </p:childTnLst>
                                </p:cTn>
                              </p:par>
                              <p:par>
                                <p:cTn id="75" presetID="22" presetClass="entr" presetSubtype="8" fill="hold" grpId="0" nodeType="withEffect">
                                  <p:stCondLst>
                                    <p:cond delay="530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par>
                                <p:cTn id="78" presetID="6" presetClass="emph" presetSubtype="0" accel="50000" decel="50000" autoRev="1" fill="hold" grpId="1" nodeType="withEffect">
                                  <p:stCondLst>
                                    <p:cond delay="5300"/>
                                  </p:stCondLst>
                                  <p:childTnLst>
                                    <p:animScale>
                                      <p:cBhvr>
                                        <p:cTn id="79" dur="500" fill="hold"/>
                                        <p:tgtEl>
                                          <p:spTgt spid="6"/>
                                        </p:tgtEl>
                                      </p:cBhvr>
                                      <p:by x="105000" y="105000"/>
                                    </p:animScale>
                                  </p:childTnLst>
                                </p:cTn>
                              </p:par>
                              <p:par>
                                <p:cTn id="80" presetID="22" presetClass="entr" presetSubtype="8" fill="hold" grpId="0" nodeType="withEffect">
                                  <p:stCondLst>
                                    <p:cond delay="570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par>
                                <p:cTn id="83" presetID="6" presetClass="emph" presetSubtype="0" accel="50000" decel="50000" autoRev="1" fill="hold" grpId="1" nodeType="withEffect">
                                  <p:stCondLst>
                                    <p:cond delay="5700"/>
                                  </p:stCondLst>
                                  <p:childTnLst>
                                    <p:animScale>
                                      <p:cBhvr>
                                        <p:cTn id="8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18" grpId="0" animBg="1"/>
      <p:bldP spid="18"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4" grpId="0" animBg="1"/>
      <p:bldP spid="34" grpId="1" animBg="1"/>
      <p:bldP spid="35" grpId="0" animBg="1"/>
      <p:bldP spid="35" grpId="1" animBg="1"/>
      <p:bldP spid="36" grpId="0" animBg="1"/>
      <p:bldP spid="36"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66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43965D-2EED-4558-9C5F-2742A87CC3A1}"/>
              </a:ext>
            </a:extLst>
          </p:cNvPr>
          <p:cNvPicPr>
            <a:picLocks noChangeAspect="1"/>
          </p:cNvPicPr>
          <p:nvPr userDrawn="1"/>
        </p:nvPicPr>
        <p:blipFill>
          <a:blip r:embed="rId2">
            <a:extLst>
              <a:ext uri="{28A0092B-C50C-407E-A947-70E740481C1C}">
                <a14:useLocalDpi xmlns:a14="http://schemas.microsoft.com/office/drawing/2010/main" val="0"/>
              </a:ext>
            </a:extLst>
          </a:blip>
          <a:srcRect l="37272"/>
          <a:stretch/>
        </p:blipFill>
        <p:spPr>
          <a:xfrm>
            <a:off x="0" y="356459"/>
            <a:ext cx="6096000" cy="6030254"/>
          </a:xfrm>
          <a:custGeom>
            <a:avLst/>
            <a:gdLst>
              <a:gd name="connsiteX0" fmla="*/ 0 w 6096000"/>
              <a:gd name="connsiteY0" fmla="*/ 0 h 6030254"/>
              <a:gd name="connsiteX1" fmla="*/ 6096000 w 6096000"/>
              <a:gd name="connsiteY1" fmla="*/ 0 h 6030254"/>
              <a:gd name="connsiteX2" fmla="*/ 6096000 w 6096000"/>
              <a:gd name="connsiteY2" fmla="*/ 6030254 h 6030254"/>
              <a:gd name="connsiteX3" fmla="*/ 0 w 6096000"/>
              <a:gd name="connsiteY3" fmla="*/ 6030254 h 6030254"/>
            </a:gdLst>
            <a:ahLst/>
            <a:cxnLst>
              <a:cxn ang="0">
                <a:pos x="connsiteX0" y="connsiteY0"/>
              </a:cxn>
              <a:cxn ang="0">
                <a:pos x="connsiteX1" y="connsiteY1"/>
              </a:cxn>
              <a:cxn ang="0">
                <a:pos x="connsiteX2" y="connsiteY2"/>
              </a:cxn>
              <a:cxn ang="0">
                <a:pos x="connsiteX3" y="connsiteY3"/>
              </a:cxn>
            </a:cxnLst>
            <a:rect l="l" t="t" r="r" b="b"/>
            <a:pathLst>
              <a:path w="6096000" h="6030254">
                <a:moveTo>
                  <a:pt x="0" y="0"/>
                </a:moveTo>
                <a:lnTo>
                  <a:pt x="6096000" y="0"/>
                </a:lnTo>
                <a:lnTo>
                  <a:pt x="6096000" y="6030254"/>
                </a:lnTo>
                <a:lnTo>
                  <a:pt x="0" y="6030254"/>
                </a:lnTo>
                <a:close/>
              </a:path>
            </a:pathLst>
          </a:custGeom>
          <a:effectLst/>
        </p:spPr>
      </p:pic>
      <p:sp>
        <p:nvSpPr>
          <p:cNvPr id="10" name="Picture Placeholder 9">
            <a:extLst>
              <a:ext uri="{FF2B5EF4-FFF2-40B4-BE49-F238E27FC236}">
                <a16:creationId xmlns:a16="http://schemas.microsoft.com/office/drawing/2014/main" id="{E5B4DBEF-EA49-4373-9307-A6D10828EB07}"/>
              </a:ext>
            </a:extLst>
          </p:cNvPr>
          <p:cNvSpPr>
            <a:spLocks noGrp="1"/>
          </p:cNvSpPr>
          <p:nvPr>
            <p:ph type="pic" sz="quarter" idx="31"/>
          </p:nvPr>
        </p:nvSpPr>
        <p:spPr>
          <a:xfrm>
            <a:off x="0" y="495301"/>
            <a:ext cx="5356490" cy="5331619"/>
          </a:xfrm>
          <a:custGeom>
            <a:avLst/>
            <a:gdLst>
              <a:gd name="connsiteX0" fmla="*/ 0 w 5356490"/>
              <a:gd name="connsiteY0" fmla="*/ 0 h 5331619"/>
              <a:gd name="connsiteX1" fmla="*/ 5094827 w 5356490"/>
              <a:gd name="connsiteY1" fmla="*/ 0 h 5331619"/>
              <a:gd name="connsiteX2" fmla="*/ 5316008 w 5356490"/>
              <a:gd name="connsiteY2" fmla="*/ 230706 h 5331619"/>
              <a:gd name="connsiteX3" fmla="*/ 5356490 w 5356490"/>
              <a:gd name="connsiteY3" fmla="*/ 5298282 h 5331619"/>
              <a:gd name="connsiteX4" fmla="*/ 5356489 w 5356490"/>
              <a:gd name="connsiteY4" fmla="*/ 5331619 h 5331619"/>
              <a:gd name="connsiteX5" fmla="*/ 0 w 5356490"/>
              <a:gd name="connsiteY5" fmla="*/ 5327006 h 533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90" h="5331619">
                <a:moveTo>
                  <a:pt x="0" y="0"/>
                </a:moveTo>
                <a:lnTo>
                  <a:pt x="5094827" y="0"/>
                </a:lnTo>
                <a:cubicBezTo>
                  <a:pt x="5231448" y="0"/>
                  <a:pt x="5316008" y="94085"/>
                  <a:pt x="5316008" y="230706"/>
                </a:cubicBezTo>
                <a:lnTo>
                  <a:pt x="5356490" y="5298282"/>
                </a:lnTo>
                <a:cubicBezTo>
                  <a:pt x="5356490" y="5309394"/>
                  <a:pt x="5356489" y="5320507"/>
                  <a:pt x="5356489" y="5331619"/>
                </a:cubicBezTo>
                <a:lnTo>
                  <a:pt x="0" y="53270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CC6BA975-C896-4552-88A8-93ADDB39993C}"/>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215920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Rectangle 1"/>
          <p:cNvSpPr/>
          <p:nvPr userDrawn="1"/>
        </p:nvSpPr>
        <p:spPr>
          <a:xfrm>
            <a:off x="1019175" y="3802615"/>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 name="Rectangle 2"/>
          <p:cNvSpPr/>
          <p:nvPr userDrawn="1"/>
        </p:nvSpPr>
        <p:spPr>
          <a:xfrm>
            <a:off x="1019175" y="1125538"/>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4" name="Picture Placeholder 8"/>
          <p:cNvSpPr>
            <a:spLocks noGrp="1"/>
          </p:cNvSpPr>
          <p:nvPr>
            <p:ph type="pic" sz="quarter" idx="12"/>
          </p:nvPr>
        </p:nvSpPr>
        <p:spPr>
          <a:xfrm>
            <a:off x="213530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4478594"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4"/>
          </p:nvPr>
        </p:nvSpPr>
        <p:spPr>
          <a:xfrm>
            <a:off x="6821888"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916225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213530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7"/>
          </p:nvPr>
        </p:nvSpPr>
        <p:spPr>
          <a:xfrm>
            <a:off x="4478594"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8"/>
          </p:nvPr>
        </p:nvSpPr>
        <p:spPr>
          <a:xfrm>
            <a:off x="6821888"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9"/>
          </p:nvPr>
        </p:nvSpPr>
        <p:spPr>
          <a:xfrm>
            <a:off x="916225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762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6" presetClass="emph" presetSubtype="0" accel="50000" decel="50000" autoRev="1" fill="hold" grpId="1" nodeType="withEffect">
                                  <p:stCondLst>
                                    <p:cond delay="1300"/>
                                  </p:stCondLst>
                                  <p:childTnLst>
                                    <p:animScale>
                                      <p:cBhvr>
                                        <p:cTn id="35" dur="500" fill="hold"/>
                                        <p:tgtEl>
                                          <p:spTgt spid="4"/>
                                        </p:tgtEl>
                                      </p:cBhvr>
                                      <p:by x="105000" y="105000"/>
                                    </p:animScale>
                                  </p:childTnLst>
                                </p:cTn>
                              </p:par>
                              <p:par>
                                <p:cTn id="36" presetID="22" presetClass="entr" presetSubtype="8" fill="hold" grpId="0" nodeType="withEffect">
                                  <p:stCondLst>
                                    <p:cond delay="17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6" presetClass="emph" presetSubtype="0" accel="50000" decel="50000" autoRev="1" fill="hold" grpId="1" nodeType="withEffect">
                                  <p:stCondLst>
                                    <p:cond delay="1700"/>
                                  </p:stCondLst>
                                  <p:childTnLst>
                                    <p:animScale>
                                      <p:cBhvr>
                                        <p:cTn id="40" dur="500" fill="hold"/>
                                        <p:tgtEl>
                                          <p:spTgt spid="5"/>
                                        </p:tgtEl>
                                      </p:cBhvr>
                                      <p:by x="105000" y="105000"/>
                                    </p:animScale>
                                  </p:childTnLst>
                                </p:cTn>
                              </p:par>
                              <p:par>
                                <p:cTn id="41" presetID="22" presetClass="entr" presetSubtype="8" fill="hold" grpId="0" nodeType="withEffect">
                                  <p:stCondLst>
                                    <p:cond delay="21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6" presetClass="emph" presetSubtype="0" accel="50000" decel="50000" autoRev="1" fill="hold" grpId="1" nodeType="withEffect">
                                  <p:stCondLst>
                                    <p:cond delay="2100"/>
                                  </p:stCondLst>
                                  <p:childTnLst>
                                    <p:animScale>
                                      <p:cBhvr>
                                        <p:cTn id="45" dur="500" fill="hold"/>
                                        <p:tgtEl>
                                          <p:spTgt spid="6"/>
                                        </p:tgtEl>
                                      </p:cBhvr>
                                      <p:by x="105000" y="105000"/>
                                    </p:animScale>
                                  </p:childTnLst>
                                </p:cTn>
                              </p:par>
                              <p:par>
                                <p:cTn id="46" presetID="22" presetClass="entr" presetSubtype="8" fill="hold" grpId="0" nodeType="withEffect">
                                  <p:stCondLst>
                                    <p:cond delay="25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6" presetClass="emph" presetSubtype="0" accel="50000" decel="50000" autoRev="1" fill="hold" grpId="1" nodeType="withEffect">
                                  <p:stCondLst>
                                    <p:cond delay="2500"/>
                                  </p:stCondLst>
                                  <p:childTnLst>
                                    <p:animScale>
                                      <p:cBhvr>
                                        <p:cTn id="50"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5DB18CED-5540-4245-861E-E6D78AE0A9D7}"/>
              </a:ext>
            </a:extLst>
          </p:cNvPr>
          <p:cNvSpPr>
            <a:spLocks noGrp="1"/>
          </p:cNvSpPr>
          <p:nvPr>
            <p:ph type="pic" sz="quarter" idx="27"/>
          </p:nvPr>
        </p:nvSpPr>
        <p:spPr>
          <a:xfrm rot="19307849">
            <a:off x="7597951" y="2463457"/>
            <a:ext cx="1917131" cy="4834932"/>
          </a:xfrm>
          <a:custGeom>
            <a:avLst/>
            <a:gdLst>
              <a:gd name="connsiteX0" fmla="*/ 0 w 2047422"/>
              <a:gd name="connsiteY0" fmla="*/ 0 h 2343150"/>
              <a:gd name="connsiteX1" fmla="*/ 2047422 w 2047422"/>
              <a:gd name="connsiteY1" fmla="*/ 0 h 2343150"/>
              <a:gd name="connsiteX2" fmla="*/ 2047422 w 2047422"/>
              <a:gd name="connsiteY2" fmla="*/ 2343150 h 2343150"/>
              <a:gd name="connsiteX3" fmla="*/ 0 w 2047422"/>
              <a:gd name="connsiteY3" fmla="*/ 2343150 h 2343150"/>
              <a:gd name="connsiteX4" fmla="*/ 0 w 2047422"/>
              <a:gd name="connsiteY4" fmla="*/ 0 h 2343150"/>
              <a:gd name="connsiteX0" fmla="*/ 0 w 2047422"/>
              <a:gd name="connsiteY0" fmla="*/ 522147 h 2865297"/>
              <a:gd name="connsiteX1" fmla="*/ 2036254 w 2047422"/>
              <a:gd name="connsiteY1" fmla="*/ 0 h 2865297"/>
              <a:gd name="connsiteX2" fmla="*/ 2047422 w 2047422"/>
              <a:gd name="connsiteY2" fmla="*/ 2865297 h 2865297"/>
              <a:gd name="connsiteX3" fmla="*/ 0 w 2047422"/>
              <a:gd name="connsiteY3" fmla="*/ 2865297 h 2865297"/>
              <a:gd name="connsiteX4" fmla="*/ 0 w 2047422"/>
              <a:gd name="connsiteY4" fmla="*/ 522147 h 2865297"/>
              <a:gd name="connsiteX0" fmla="*/ 0 w 2047422"/>
              <a:gd name="connsiteY0" fmla="*/ 529524 h 2872674"/>
              <a:gd name="connsiteX1" fmla="*/ 2036254 w 2047422"/>
              <a:gd name="connsiteY1" fmla="*/ 7377 h 2872674"/>
              <a:gd name="connsiteX2" fmla="*/ 2047422 w 2047422"/>
              <a:gd name="connsiteY2" fmla="*/ 2872674 h 2872674"/>
              <a:gd name="connsiteX3" fmla="*/ 0 w 2047422"/>
              <a:gd name="connsiteY3" fmla="*/ 2872674 h 2872674"/>
              <a:gd name="connsiteX4" fmla="*/ 0 w 2047422"/>
              <a:gd name="connsiteY4" fmla="*/ 529524 h 2872674"/>
              <a:gd name="connsiteX0" fmla="*/ 143233 w 2047422"/>
              <a:gd name="connsiteY0" fmla="*/ 243575 h 2884689"/>
              <a:gd name="connsiteX1" fmla="*/ 2036254 w 2047422"/>
              <a:gd name="connsiteY1" fmla="*/ 19392 h 2884689"/>
              <a:gd name="connsiteX2" fmla="*/ 2047422 w 2047422"/>
              <a:gd name="connsiteY2" fmla="*/ 2884689 h 2884689"/>
              <a:gd name="connsiteX3" fmla="*/ 0 w 2047422"/>
              <a:gd name="connsiteY3" fmla="*/ 2884689 h 2884689"/>
              <a:gd name="connsiteX4" fmla="*/ 143233 w 2047422"/>
              <a:gd name="connsiteY4" fmla="*/ 243575 h 2884689"/>
              <a:gd name="connsiteX0" fmla="*/ 143233 w 2047422"/>
              <a:gd name="connsiteY0" fmla="*/ 236413 h 2877527"/>
              <a:gd name="connsiteX1" fmla="*/ 2036254 w 2047422"/>
              <a:gd name="connsiteY1" fmla="*/ 12230 h 2877527"/>
              <a:gd name="connsiteX2" fmla="*/ 2047422 w 2047422"/>
              <a:gd name="connsiteY2" fmla="*/ 2877527 h 2877527"/>
              <a:gd name="connsiteX3" fmla="*/ 0 w 2047422"/>
              <a:gd name="connsiteY3" fmla="*/ 2877527 h 2877527"/>
              <a:gd name="connsiteX4" fmla="*/ 143233 w 2047422"/>
              <a:gd name="connsiteY4" fmla="*/ 236413 h 2877527"/>
              <a:gd name="connsiteX0" fmla="*/ 143233 w 2047422"/>
              <a:gd name="connsiteY0" fmla="*/ 239306 h 2880420"/>
              <a:gd name="connsiteX1" fmla="*/ 2036254 w 2047422"/>
              <a:gd name="connsiteY1" fmla="*/ 15123 h 2880420"/>
              <a:gd name="connsiteX2" fmla="*/ 2047422 w 2047422"/>
              <a:gd name="connsiteY2" fmla="*/ 2880420 h 2880420"/>
              <a:gd name="connsiteX3" fmla="*/ 0 w 2047422"/>
              <a:gd name="connsiteY3" fmla="*/ 2880420 h 2880420"/>
              <a:gd name="connsiteX4" fmla="*/ 143233 w 2047422"/>
              <a:gd name="connsiteY4" fmla="*/ 239306 h 2880420"/>
              <a:gd name="connsiteX0" fmla="*/ 58584 w 1962773"/>
              <a:gd name="connsiteY0" fmla="*/ 239306 h 4715270"/>
              <a:gd name="connsiteX1" fmla="*/ 1951605 w 1962773"/>
              <a:gd name="connsiteY1" fmla="*/ 15123 h 4715270"/>
              <a:gd name="connsiteX2" fmla="*/ 1962773 w 1962773"/>
              <a:gd name="connsiteY2" fmla="*/ 2880420 h 4715270"/>
              <a:gd name="connsiteX3" fmla="*/ 0 w 1962773"/>
              <a:gd name="connsiteY3" fmla="*/ 4715270 h 4715270"/>
              <a:gd name="connsiteX4" fmla="*/ 58584 w 1962773"/>
              <a:gd name="connsiteY4" fmla="*/ 239306 h 4715270"/>
              <a:gd name="connsiteX0" fmla="*/ 58584 w 1951738"/>
              <a:gd name="connsiteY0" fmla="*/ 239306 h 4715270"/>
              <a:gd name="connsiteX1" fmla="*/ 1951605 w 1951738"/>
              <a:gd name="connsiteY1" fmla="*/ 15123 h 4715270"/>
              <a:gd name="connsiteX2" fmla="*/ 1883562 w 1951738"/>
              <a:gd name="connsiteY2" fmla="*/ 4358154 h 4715270"/>
              <a:gd name="connsiteX3" fmla="*/ 0 w 1951738"/>
              <a:gd name="connsiteY3" fmla="*/ 4715270 h 4715270"/>
              <a:gd name="connsiteX4" fmla="*/ 58584 w 1951738"/>
              <a:gd name="connsiteY4" fmla="*/ 239306 h 4715270"/>
              <a:gd name="connsiteX0" fmla="*/ 58584 w 1951738"/>
              <a:gd name="connsiteY0" fmla="*/ 239306 h 4715270"/>
              <a:gd name="connsiteX1" fmla="*/ 1951605 w 1951738"/>
              <a:gd name="connsiteY1" fmla="*/ 15123 h 4715270"/>
              <a:gd name="connsiteX2" fmla="*/ 1883562 w 1951738"/>
              <a:gd name="connsiteY2" fmla="*/ 4358154 h 4715270"/>
              <a:gd name="connsiteX3" fmla="*/ 1773781 w 1951738"/>
              <a:gd name="connsiteY3" fmla="*/ 4521470 h 4715270"/>
              <a:gd name="connsiteX4" fmla="*/ 0 w 1951738"/>
              <a:gd name="connsiteY4" fmla="*/ 4715270 h 4715270"/>
              <a:gd name="connsiteX5" fmla="*/ 58584 w 1951738"/>
              <a:gd name="connsiteY5" fmla="*/ 239306 h 4715270"/>
              <a:gd name="connsiteX0" fmla="*/ 58584 w 1951738"/>
              <a:gd name="connsiteY0" fmla="*/ 239306 h 4715270"/>
              <a:gd name="connsiteX1" fmla="*/ 1951605 w 1951738"/>
              <a:gd name="connsiteY1" fmla="*/ 15123 h 4715270"/>
              <a:gd name="connsiteX2" fmla="*/ 1883562 w 1951738"/>
              <a:gd name="connsiteY2" fmla="*/ 4358154 h 4715270"/>
              <a:gd name="connsiteX3" fmla="*/ 1773781 w 1951738"/>
              <a:gd name="connsiteY3" fmla="*/ 4521470 h 4715270"/>
              <a:gd name="connsiteX4" fmla="*/ 0 w 1951738"/>
              <a:gd name="connsiteY4" fmla="*/ 4715270 h 4715270"/>
              <a:gd name="connsiteX5" fmla="*/ 58584 w 1951738"/>
              <a:gd name="connsiteY5" fmla="*/ 239306 h 4715270"/>
              <a:gd name="connsiteX0" fmla="*/ 58584 w 1951738"/>
              <a:gd name="connsiteY0" fmla="*/ 239306 h 4715270"/>
              <a:gd name="connsiteX1" fmla="*/ 1951605 w 1951738"/>
              <a:gd name="connsiteY1" fmla="*/ 15123 h 4715270"/>
              <a:gd name="connsiteX2" fmla="*/ 1883562 w 1951738"/>
              <a:gd name="connsiteY2" fmla="*/ 4358154 h 4715270"/>
              <a:gd name="connsiteX3" fmla="*/ 1721710 w 1951738"/>
              <a:gd name="connsiteY3" fmla="*/ 4520894 h 4715270"/>
              <a:gd name="connsiteX4" fmla="*/ 0 w 1951738"/>
              <a:gd name="connsiteY4" fmla="*/ 4715270 h 4715270"/>
              <a:gd name="connsiteX5" fmla="*/ 58584 w 1951738"/>
              <a:gd name="connsiteY5"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0 w 1951737"/>
              <a:gd name="connsiteY4" fmla="*/ 4715270 h 4715270"/>
              <a:gd name="connsiteX5" fmla="*/ 58584 w 1951737"/>
              <a:gd name="connsiteY5"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983508 w 1951737"/>
              <a:gd name="connsiteY4" fmla="*/ 4663150 h 4715270"/>
              <a:gd name="connsiteX5" fmla="*/ 0 w 1951737"/>
              <a:gd name="connsiteY5" fmla="*/ 4715270 h 4715270"/>
              <a:gd name="connsiteX6" fmla="*/ 58584 w 1951737"/>
              <a:gd name="connsiteY6"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983508 w 1951737"/>
              <a:gd name="connsiteY4" fmla="*/ 4663150 h 4715270"/>
              <a:gd name="connsiteX5" fmla="*/ 0 w 1951737"/>
              <a:gd name="connsiteY5" fmla="*/ 4715270 h 4715270"/>
              <a:gd name="connsiteX6" fmla="*/ 58584 w 1951737"/>
              <a:gd name="connsiteY6"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983508 w 1951737"/>
              <a:gd name="connsiteY4" fmla="*/ 4663150 h 4715270"/>
              <a:gd name="connsiteX5" fmla="*/ 0 w 1951737"/>
              <a:gd name="connsiteY5" fmla="*/ 4715270 h 4715270"/>
              <a:gd name="connsiteX6" fmla="*/ 58584 w 1951737"/>
              <a:gd name="connsiteY6" fmla="*/ 239306 h 4715270"/>
              <a:gd name="connsiteX0" fmla="*/ 58584 w 1951737"/>
              <a:gd name="connsiteY0" fmla="*/ 239306 h 4715270"/>
              <a:gd name="connsiteX1" fmla="*/ 1951605 w 1951737"/>
              <a:gd name="connsiteY1" fmla="*/ 15123 h 4715270"/>
              <a:gd name="connsiteX2" fmla="*/ 1882868 w 1951737"/>
              <a:gd name="connsiteY2" fmla="*/ 4333366 h 4715270"/>
              <a:gd name="connsiteX3" fmla="*/ 1721710 w 1951737"/>
              <a:gd name="connsiteY3" fmla="*/ 4520894 h 4715270"/>
              <a:gd name="connsiteX4" fmla="*/ 983508 w 1951737"/>
              <a:gd name="connsiteY4" fmla="*/ 4663150 h 4715270"/>
              <a:gd name="connsiteX5" fmla="*/ 0 w 1951737"/>
              <a:gd name="connsiteY5" fmla="*/ 4715270 h 4715270"/>
              <a:gd name="connsiteX6" fmla="*/ 58584 w 1951737"/>
              <a:gd name="connsiteY6" fmla="*/ 239306 h 4715270"/>
              <a:gd name="connsiteX0" fmla="*/ 58584 w 1951737"/>
              <a:gd name="connsiteY0" fmla="*/ 239306 h 4834932"/>
              <a:gd name="connsiteX1" fmla="*/ 1951605 w 1951737"/>
              <a:gd name="connsiteY1" fmla="*/ 15123 h 4834932"/>
              <a:gd name="connsiteX2" fmla="*/ 1882868 w 1951737"/>
              <a:gd name="connsiteY2" fmla="*/ 4333366 h 4834932"/>
              <a:gd name="connsiteX3" fmla="*/ 1721710 w 1951737"/>
              <a:gd name="connsiteY3" fmla="*/ 4520894 h 4834932"/>
              <a:gd name="connsiteX4" fmla="*/ 983508 w 1951737"/>
              <a:gd name="connsiteY4" fmla="*/ 4663150 h 4834932"/>
              <a:gd name="connsiteX5" fmla="*/ 149342 w 1951737"/>
              <a:gd name="connsiteY5" fmla="*/ 4834932 h 4834932"/>
              <a:gd name="connsiteX6" fmla="*/ 0 w 1951737"/>
              <a:gd name="connsiteY6" fmla="*/ 4715270 h 4834932"/>
              <a:gd name="connsiteX7" fmla="*/ 58584 w 1951737"/>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902 w 1917131"/>
              <a:gd name="connsiteY4" fmla="*/ 4663150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902 w 1917131"/>
              <a:gd name="connsiteY4" fmla="*/ 4663150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902 w 1917131"/>
              <a:gd name="connsiteY4" fmla="*/ 4663150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533 w 1917131"/>
              <a:gd name="connsiteY4" fmla="*/ 4679021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533 w 1917131"/>
              <a:gd name="connsiteY4" fmla="*/ 4679021 h 4834932"/>
              <a:gd name="connsiteX5" fmla="*/ 114736 w 1917131"/>
              <a:gd name="connsiteY5" fmla="*/ 4834932 h 4834932"/>
              <a:gd name="connsiteX6" fmla="*/ 0 w 1917131"/>
              <a:gd name="connsiteY6" fmla="*/ 4702101 h 4834932"/>
              <a:gd name="connsiteX7" fmla="*/ 23978 w 1917131"/>
              <a:gd name="connsiteY7" fmla="*/ 239306 h 4834932"/>
              <a:gd name="connsiteX0" fmla="*/ 23978 w 1917131"/>
              <a:gd name="connsiteY0" fmla="*/ 239306 h 4834932"/>
              <a:gd name="connsiteX1" fmla="*/ 1916999 w 1917131"/>
              <a:gd name="connsiteY1" fmla="*/ 15123 h 4834932"/>
              <a:gd name="connsiteX2" fmla="*/ 1848262 w 1917131"/>
              <a:gd name="connsiteY2" fmla="*/ 4333366 h 4834932"/>
              <a:gd name="connsiteX3" fmla="*/ 1687104 w 1917131"/>
              <a:gd name="connsiteY3" fmla="*/ 4520894 h 4834932"/>
              <a:gd name="connsiteX4" fmla="*/ 948533 w 1917131"/>
              <a:gd name="connsiteY4" fmla="*/ 4679021 h 4834932"/>
              <a:gd name="connsiteX5" fmla="*/ 114736 w 1917131"/>
              <a:gd name="connsiteY5" fmla="*/ 4834932 h 4834932"/>
              <a:gd name="connsiteX6" fmla="*/ 0 w 1917131"/>
              <a:gd name="connsiteY6" fmla="*/ 4702101 h 4834932"/>
              <a:gd name="connsiteX7" fmla="*/ 23978 w 1917131"/>
              <a:gd name="connsiteY7" fmla="*/ 239306 h 483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7131" h="4834932">
                <a:moveTo>
                  <a:pt x="23978" y="239306"/>
                </a:moveTo>
                <a:cubicBezTo>
                  <a:pt x="600978" y="122073"/>
                  <a:pt x="1177515" y="-52560"/>
                  <a:pt x="1916999" y="15123"/>
                </a:cubicBezTo>
                <a:cubicBezTo>
                  <a:pt x="1920722" y="970222"/>
                  <a:pt x="1844539" y="3378267"/>
                  <a:pt x="1848262" y="4333366"/>
                </a:cubicBezTo>
                <a:cubicBezTo>
                  <a:pt x="1836849" y="4415703"/>
                  <a:pt x="1736266" y="4508669"/>
                  <a:pt x="1687104" y="4520894"/>
                </a:cubicBezTo>
                <a:cubicBezTo>
                  <a:pt x="1573622" y="4529900"/>
                  <a:pt x="1291203" y="4620088"/>
                  <a:pt x="948533" y="4679021"/>
                </a:cubicBezTo>
                <a:cubicBezTo>
                  <a:pt x="676191" y="4727310"/>
                  <a:pt x="677785" y="4740686"/>
                  <a:pt x="114736" y="4834932"/>
                </a:cubicBezTo>
                <a:cubicBezTo>
                  <a:pt x="65241" y="4810084"/>
                  <a:pt x="19997" y="4820903"/>
                  <a:pt x="0" y="4702101"/>
                </a:cubicBezTo>
                <a:lnTo>
                  <a:pt x="23978" y="2393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0" name="Picture Placeholder 8">
            <a:extLst>
              <a:ext uri="{FF2B5EF4-FFF2-40B4-BE49-F238E27FC236}">
                <a16:creationId xmlns:a16="http://schemas.microsoft.com/office/drawing/2014/main" id="{F744D6AE-9ADA-448B-98FA-739A76B1F492}"/>
              </a:ext>
            </a:extLst>
          </p:cNvPr>
          <p:cNvSpPr>
            <a:spLocks noGrp="1"/>
          </p:cNvSpPr>
          <p:nvPr>
            <p:ph type="pic" sz="quarter" idx="46"/>
          </p:nvPr>
        </p:nvSpPr>
        <p:spPr>
          <a:xfrm rot="2445785">
            <a:off x="10178826" y="1101403"/>
            <a:ext cx="1366859" cy="5144145"/>
          </a:xfrm>
          <a:custGeom>
            <a:avLst/>
            <a:gdLst>
              <a:gd name="connsiteX0" fmla="*/ 0 w 2028916"/>
              <a:gd name="connsiteY0" fmla="*/ 0 h 2326822"/>
              <a:gd name="connsiteX1" fmla="*/ 2028916 w 2028916"/>
              <a:gd name="connsiteY1" fmla="*/ 0 h 2326822"/>
              <a:gd name="connsiteX2" fmla="*/ 2028916 w 2028916"/>
              <a:gd name="connsiteY2" fmla="*/ 2326822 h 2326822"/>
              <a:gd name="connsiteX3" fmla="*/ 0 w 2028916"/>
              <a:gd name="connsiteY3" fmla="*/ 2326822 h 2326822"/>
              <a:gd name="connsiteX4" fmla="*/ 0 w 2028916"/>
              <a:gd name="connsiteY4" fmla="*/ 0 h 2326822"/>
              <a:gd name="connsiteX0" fmla="*/ 0 w 2108542"/>
              <a:gd name="connsiteY0" fmla="*/ 2168777 h 4495599"/>
              <a:gd name="connsiteX1" fmla="*/ 2108542 w 2108542"/>
              <a:gd name="connsiteY1" fmla="*/ 0 h 4495599"/>
              <a:gd name="connsiteX2" fmla="*/ 2028916 w 2108542"/>
              <a:gd name="connsiteY2" fmla="*/ 4495599 h 4495599"/>
              <a:gd name="connsiteX3" fmla="*/ 0 w 2108542"/>
              <a:gd name="connsiteY3" fmla="*/ 4495599 h 4495599"/>
              <a:gd name="connsiteX4" fmla="*/ 0 w 2108542"/>
              <a:gd name="connsiteY4" fmla="*/ 2168777 h 4495599"/>
              <a:gd name="connsiteX0" fmla="*/ 933397 w 2108542"/>
              <a:gd name="connsiteY0" fmla="*/ 873689 h 4495599"/>
              <a:gd name="connsiteX1" fmla="*/ 2108542 w 2108542"/>
              <a:gd name="connsiteY1" fmla="*/ 0 h 4495599"/>
              <a:gd name="connsiteX2" fmla="*/ 2028916 w 2108542"/>
              <a:gd name="connsiteY2" fmla="*/ 4495599 h 4495599"/>
              <a:gd name="connsiteX3" fmla="*/ 0 w 2108542"/>
              <a:gd name="connsiteY3" fmla="*/ 4495599 h 4495599"/>
              <a:gd name="connsiteX4" fmla="*/ 933397 w 2108542"/>
              <a:gd name="connsiteY4" fmla="*/ 873689 h 4495599"/>
              <a:gd name="connsiteX0" fmla="*/ 195800 w 1370945"/>
              <a:gd name="connsiteY0" fmla="*/ 873689 h 5205346"/>
              <a:gd name="connsiteX1" fmla="*/ 1370945 w 1370945"/>
              <a:gd name="connsiteY1" fmla="*/ 0 h 5205346"/>
              <a:gd name="connsiteX2" fmla="*/ 1291319 w 1370945"/>
              <a:gd name="connsiteY2" fmla="*/ 4495599 h 5205346"/>
              <a:gd name="connsiteX3" fmla="*/ 0 w 1370945"/>
              <a:gd name="connsiteY3" fmla="*/ 5205346 h 5205346"/>
              <a:gd name="connsiteX4" fmla="*/ 195800 w 1370945"/>
              <a:gd name="connsiteY4" fmla="*/ 873689 h 5205346"/>
              <a:gd name="connsiteX0" fmla="*/ 195800 w 1370945"/>
              <a:gd name="connsiteY0" fmla="*/ 873689 h 5205346"/>
              <a:gd name="connsiteX1" fmla="*/ 1370945 w 1370945"/>
              <a:gd name="connsiteY1" fmla="*/ 0 h 5205346"/>
              <a:gd name="connsiteX2" fmla="*/ 1280871 w 1370945"/>
              <a:gd name="connsiteY2" fmla="*/ 4454303 h 5205346"/>
              <a:gd name="connsiteX3" fmla="*/ 0 w 1370945"/>
              <a:gd name="connsiteY3" fmla="*/ 5205346 h 5205346"/>
              <a:gd name="connsiteX4" fmla="*/ 195800 w 1370945"/>
              <a:gd name="connsiteY4" fmla="*/ 873689 h 5205346"/>
              <a:gd name="connsiteX0" fmla="*/ 195800 w 1380602"/>
              <a:gd name="connsiteY0" fmla="*/ 873689 h 5205346"/>
              <a:gd name="connsiteX1" fmla="*/ 1370945 w 1380602"/>
              <a:gd name="connsiteY1" fmla="*/ 0 h 5205346"/>
              <a:gd name="connsiteX2" fmla="*/ 1380602 w 1380602"/>
              <a:gd name="connsiteY2" fmla="*/ 166725 h 5205346"/>
              <a:gd name="connsiteX3" fmla="*/ 1280871 w 1380602"/>
              <a:gd name="connsiteY3" fmla="*/ 4454303 h 5205346"/>
              <a:gd name="connsiteX4" fmla="*/ 0 w 1380602"/>
              <a:gd name="connsiteY4" fmla="*/ 5205346 h 5205346"/>
              <a:gd name="connsiteX5" fmla="*/ 195800 w 1380602"/>
              <a:gd name="connsiteY5" fmla="*/ 873689 h 5205346"/>
              <a:gd name="connsiteX0" fmla="*/ 195800 w 1380602"/>
              <a:gd name="connsiteY0" fmla="*/ 823626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195800 w 1380602"/>
              <a:gd name="connsiteY5" fmla="*/ 823626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296365 w 1380602"/>
              <a:gd name="connsiteY5" fmla="*/ 765228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200181 w 1380602"/>
              <a:gd name="connsiteY5" fmla="*/ 917318 h 5155283"/>
              <a:gd name="connsiteX6" fmla="*/ 296365 w 1380602"/>
              <a:gd name="connsiteY6" fmla="*/ 765228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166907 w 1380602"/>
              <a:gd name="connsiteY5" fmla="*/ 1024600 h 5155283"/>
              <a:gd name="connsiteX6" fmla="*/ 296365 w 1380602"/>
              <a:gd name="connsiteY6" fmla="*/ 765228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166907 w 1380602"/>
              <a:gd name="connsiteY5" fmla="*/ 1024600 h 5155283"/>
              <a:gd name="connsiteX6" fmla="*/ 296365 w 1380602"/>
              <a:gd name="connsiteY6" fmla="*/ 765228 h 5155283"/>
              <a:gd name="connsiteX0" fmla="*/ 296365 w 1380602"/>
              <a:gd name="connsiteY0" fmla="*/ 765228 h 5155283"/>
              <a:gd name="connsiteX1" fmla="*/ 1294634 w 1380602"/>
              <a:gd name="connsiteY1" fmla="*/ 0 h 5155283"/>
              <a:gd name="connsiteX2" fmla="*/ 1380602 w 1380602"/>
              <a:gd name="connsiteY2" fmla="*/ 116662 h 5155283"/>
              <a:gd name="connsiteX3" fmla="*/ 1280871 w 1380602"/>
              <a:gd name="connsiteY3" fmla="*/ 4404240 h 5155283"/>
              <a:gd name="connsiteX4" fmla="*/ 0 w 1380602"/>
              <a:gd name="connsiteY4" fmla="*/ 5155283 h 5155283"/>
              <a:gd name="connsiteX5" fmla="*/ 166907 w 1380602"/>
              <a:gd name="connsiteY5" fmla="*/ 1024600 h 5155283"/>
              <a:gd name="connsiteX6" fmla="*/ 296365 w 1380602"/>
              <a:gd name="connsiteY6" fmla="*/ 765228 h 5155283"/>
              <a:gd name="connsiteX0" fmla="*/ 296365 w 1380602"/>
              <a:gd name="connsiteY0" fmla="*/ 758760 h 5148815"/>
              <a:gd name="connsiteX1" fmla="*/ 1290777 w 1380602"/>
              <a:gd name="connsiteY1" fmla="*/ 0 h 5148815"/>
              <a:gd name="connsiteX2" fmla="*/ 1380602 w 1380602"/>
              <a:gd name="connsiteY2" fmla="*/ 110194 h 5148815"/>
              <a:gd name="connsiteX3" fmla="*/ 1280871 w 1380602"/>
              <a:gd name="connsiteY3" fmla="*/ 4397772 h 5148815"/>
              <a:gd name="connsiteX4" fmla="*/ 0 w 1380602"/>
              <a:gd name="connsiteY4" fmla="*/ 5148815 h 5148815"/>
              <a:gd name="connsiteX5" fmla="*/ 166907 w 1380602"/>
              <a:gd name="connsiteY5" fmla="*/ 1018132 h 5148815"/>
              <a:gd name="connsiteX6" fmla="*/ 296365 w 1380602"/>
              <a:gd name="connsiteY6"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80871 w 1380602"/>
              <a:gd name="connsiteY3" fmla="*/ 4397772 h 5148815"/>
              <a:gd name="connsiteX4" fmla="*/ 0 w 1380602"/>
              <a:gd name="connsiteY4" fmla="*/ 5148815 h 5148815"/>
              <a:gd name="connsiteX5" fmla="*/ 166907 w 1380602"/>
              <a:gd name="connsiteY5" fmla="*/ 1018132 h 5148815"/>
              <a:gd name="connsiteX6" fmla="*/ 296365 w 1380602"/>
              <a:gd name="connsiteY6"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280871 w 1380602"/>
              <a:gd name="connsiteY4" fmla="*/ 4397772 h 5148815"/>
              <a:gd name="connsiteX5" fmla="*/ 0 w 1380602"/>
              <a:gd name="connsiteY5" fmla="*/ 5148815 h 5148815"/>
              <a:gd name="connsiteX6" fmla="*/ 166907 w 1380602"/>
              <a:gd name="connsiteY6" fmla="*/ 1018132 h 5148815"/>
              <a:gd name="connsiteX7" fmla="*/ 296365 w 1380602"/>
              <a:gd name="connsiteY7"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142492 w 1380602"/>
              <a:gd name="connsiteY4" fmla="*/ 4510773 h 5148815"/>
              <a:gd name="connsiteX5" fmla="*/ 0 w 1380602"/>
              <a:gd name="connsiteY5" fmla="*/ 5148815 h 5148815"/>
              <a:gd name="connsiteX6" fmla="*/ 166907 w 1380602"/>
              <a:gd name="connsiteY6" fmla="*/ 1018132 h 5148815"/>
              <a:gd name="connsiteX7" fmla="*/ 296365 w 1380602"/>
              <a:gd name="connsiteY7"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142492 w 1380602"/>
              <a:gd name="connsiteY4" fmla="*/ 4510773 h 5148815"/>
              <a:gd name="connsiteX5" fmla="*/ 0 w 1380602"/>
              <a:gd name="connsiteY5" fmla="*/ 5148815 h 5148815"/>
              <a:gd name="connsiteX6" fmla="*/ 166907 w 1380602"/>
              <a:gd name="connsiteY6" fmla="*/ 1018132 h 5148815"/>
              <a:gd name="connsiteX7" fmla="*/ 296365 w 1380602"/>
              <a:gd name="connsiteY7"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142492 w 1380602"/>
              <a:gd name="connsiteY4" fmla="*/ 4510773 h 5148815"/>
              <a:gd name="connsiteX5" fmla="*/ 0 w 1380602"/>
              <a:gd name="connsiteY5" fmla="*/ 5148815 h 5148815"/>
              <a:gd name="connsiteX6" fmla="*/ 166907 w 1380602"/>
              <a:gd name="connsiteY6" fmla="*/ 1018132 h 5148815"/>
              <a:gd name="connsiteX7" fmla="*/ 296365 w 1380602"/>
              <a:gd name="connsiteY7" fmla="*/ 758760 h 5148815"/>
              <a:gd name="connsiteX0" fmla="*/ 296365 w 1380602"/>
              <a:gd name="connsiteY0" fmla="*/ 758760 h 5148815"/>
              <a:gd name="connsiteX1" fmla="*/ 1290777 w 1380602"/>
              <a:gd name="connsiteY1" fmla="*/ 0 h 5148815"/>
              <a:gd name="connsiteX2" fmla="*/ 1380602 w 1380602"/>
              <a:gd name="connsiteY2" fmla="*/ 110194 h 5148815"/>
              <a:gd name="connsiteX3" fmla="*/ 1277388 w 1380602"/>
              <a:gd name="connsiteY3" fmla="*/ 4261108 h 5148815"/>
              <a:gd name="connsiteX4" fmla="*/ 1142492 w 1380602"/>
              <a:gd name="connsiteY4" fmla="*/ 4510773 h 5148815"/>
              <a:gd name="connsiteX5" fmla="*/ 158910 w 1380602"/>
              <a:gd name="connsiteY5" fmla="*/ 5137265 h 5148815"/>
              <a:gd name="connsiteX6" fmla="*/ 0 w 1380602"/>
              <a:gd name="connsiteY6" fmla="*/ 5148815 h 5148815"/>
              <a:gd name="connsiteX7" fmla="*/ 166907 w 1380602"/>
              <a:gd name="connsiteY7" fmla="*/ 1018132 h 5148815"/>
              <a:gd name="connsiteX8" fmla="*/ 296365 w 1380602"/>
              <a:gd name="connsiteY8" fmla="*/ 758760 h 5148815"/>
              <a:gd name="connsiteX0" fmla="*/ 296365 w 1380602"/>
              <a:gd name="connsiteY0" fmla="*/ 758760 h 5169184"/>
              <a:gd name="connsiteX1" fmla="*/ 1290777 w 1380602"/>
              <a:gd name="connsiteY1" fmla="*/ 0 h 5169184"/>
              <a:gd name="connsiteX2" fmla="*/ 1380602 w 1380602"/>
              <a:gd name="connsiteY2" fmla="*/ 110194 h 5169184"/>
              <a:gd name="connsiteX3" fmla="*/ 1277388 w 1380602"/>
              <a:gd name="connsiteY3" fmla="*/ 4261108 h 5169184"/>
              <a:gd name="connsiteX4" fmla="*/ 1142492 w 1380602"/>
              <a:gd name="connsiteY4" fmla="*/ 4510773 h 5169184"/>
              <a:gd name="connsiteX5" fmla="*/ 158910 w 1380602"/>
              <a:gd name="connsiteY5" fmla="*/ 5137265 h 5169184"/>
              <a:gd name="connsiteX6" fmla="*/ 0 w 1380602"/>
              <a:gd name="connsiteY6" fmla="*/ 5148815 h 5169184"/>
              <a:gd name="connsiteX7" fmla="*/ 166907 w 1380602"/>
              <a:gd name="connsiteY7" fmla="*/ 1018132 h 5169184"/>
              <a:gd name="connsiteX8" fmla="*/ 296365 w 1380602"/>
              <a:gd name="connsiteY8" fmla="*/ 758760 h 5169184"/>
              <a:gd name="connsiteX0" fmla="*/ 273975 w 1358212"/>
              <a:gd name="connsiteY0" fmla="*/ 758760 h 5149174"/>
              <a:gd name="connsiteX1" fmla="*/ 1268387 w 1358212"/>
              <a:gd name="connsiteY1" fmla="*/ 0 h 5149174"/>
              <a:gd name="connsiteX2" fmla="*/ 1358212 w 1358212"/>
              <a:gd name="connsiteY2" fmla="*/ 110194 h 5149174"/>
              <a:gd name="connsiteX3" fmla="*/ 1254998 w 1358212"/>
              <a:gd name="connsiteY3" fmla="*/ 4261108 h 5149174"/>
              <a:gd name="connsiteX4" fmla="*/ 1120102 w 1358212"/>
              <a:gd name="connsiteY4" fmla="*/ 4510773 h 5149174"/>
              <a:gd name="connsiteX5" fmla="*/ 136520 w 1358212"/>
              <a:gd name="connsiteY5" fmla="*/ 5137265 h 5149174"/>
              <a:gd name="connsiteX6" fmla="*/ 0 w 1358212"/>
              <a:gd name="connsiteY6" fmla="*/ 5120082 h 5149174"/>
              <a:gd name="connsiteX7" fmla="*/ 144517 w 1358212"/>
              <a:gd name="connsiteY7" fmla="*/ 1018132 h 5149174"/>
              <a:gd name="connsiteX8" fmla="*/ 273975 w 1358212"/>
              <a:gd name="connsiteY8" fmla="*/ 758760 h 5149174"/>
              <a:gd name="connsiteX0" fmla="*/ 273975 w 1358212"/>
              <a:gd name="connsiteY0" fmla="*/ 758760 h 5149174"/>
              <a:gd name="connsiteX1" fmla="*/ 1268387 w 1358212"/>
              <a:gd name="connsiteY1" fmla="*/ 0 h 5149174"/>
              <a:gd name="connsiteX2" fmla="*/ 1358212 w 1358212"/>
              <a:gd name="connsiteY2" fmla="*/ 110194 h 5149174"/>
              <a:gd name="connsiteX3" fmla="*/ 1254998 w 1358212"/>
              <a:gd name="connsiteY3" fmla="*/ 4261108 h 5149174"/>
              <a:gd name="connsiteX4" fmla="*/ 1120102 w 1358212"/>
              <a:gd name="connsiteY4" fmla="*/ 4510773 h 5149174"/>
              <a:gd name="connsiteX5" fmla="*/ 136520 w 1358212"/>
              <a:gd name="connsiteY5" fmla="*/ 5137265 h 5149174"/>
              <a:gd name="connsiteX6" fmla="*/ 0 w 1358212"/>
              <a:gd name="connsiteY6" fmla="*/ 5120082 h 5149174"/>
              <a:gd name="connsiteX7" fmla="*/ 144517 w 1358212"/>
              <a:gd name="connsiteY7" fmla="*/ 1018132 h 5149174"/>
              <a:gd name="connsiteX8" fmla="*/ 273975 w 1358212"/>
              <a:gd name="connsiteY8" fmla="*/ 758760 h 5149174"/>
              <a:gd name="connsiteX0" fmla="*/ 271177 w 1355414"/>
              <a:gd name="connsiteY0" fmla="*/ 758760 h 5142061"/>
              <a:gd name="connsiteX1" fmla="*/ 1265589 w 1355414"/>
              <a:gd name="connsiteY1" fmla="*/ 0 h 5142061"/>
              <a:gd name="connsiteX2" fmla="*/ 1355414 w 1355414"/>
              <a:gd name="connsiteY2" fmla="*/ 110194 h 5142061"/>
              <a:gd name="connsiteX3" fmla="*/ 1252200 w 1355414"/>
              <a:gd name="connsiteY3" fmla="*/ 4261108 h 5142061"/>
              <a:gd name="connsiteX4" fmla="*/ 1117304 w 1355414"/>
              <a:gd name="connsiteY4" fmla="*/ 4510773 h 5142061"/>
              <a:gd name="connsiteX5" fmla="*/ 133722 w 1355414"/>
              <a:gd name="connsiteY5" fmla="*/ 5137265 h 5142061"/>
              <a:gd name="connsiteX6" fmla="*/ 0 w 1355414"/>
              <a:gd name="connsiteY6" fmla="*/ 5105094 h 5142061"/>
              <a:gd name="connsiteX7" fmla="*/ 141719 w 1355414"/>
              <a:gd name="connsiteY7" fmla="*/ 1018132 h 5142061"/>
              <a:gd name="connsiteX8" fmla="*/ 271177 w 1355414"/>
              <a:gd name="connsiteY8" fmla="*/ 758760 h 5142061"/>
              <a:gd name="connsiteX0" fmla="*/ 271177 w 1355414"/>
              <a:gd name="connsiteY0" fmla="*/ 758760 h 5149585"/>
              <a:gd name="connsiteX1" fmla="*/ 1265589 w 1355414"/>
              <a:gd name="connsiteY1" fmla="*/ 0 h 5149585"/>
              <a:gd name="connsiteX2" fmla="*/ 1355414 w 1355414"/>
              <a:gd name="connsiteY2" fmla="*/ 110194 h 5149585"/>
              <a:gd name="connsiteX3" fmla="*/ 1252200 w 1355414"/>
              <a:gd name="connsiteY3" fmla="*/ 4261108 h 5149585"/>
              <a:gd name="connsiteX4" fmla="*/ 1117304 w 1355414"/>
              <a:gd name="connsiteY4" fmla="*/ 4510773 h 5149585"/>
              <a:gd name="connsiteX5" fmla="*/ 133722 w 1355414"/>
              <a:gd name="connsiteY5" fmla="*/ 5137265 h 5149585"/>
              <a:gd name="connsiteX6" fmla="*/ 0 w 1355414"/>
              <a:gd name="connsiteY6" fmla="*/ 5105094 h 5149585"/>
              <a:gd name="connsiteX7" fmla="*/ 141719 w 1355414"/>
              <a:gd name="connsiteY7" fmla="*/ 1018132 h 5149585"/>
              <a:gd name="connsiteX8" fmla="*/ 271177 w 1355414"/>
              <a:gd name="connsiteY8" fmla="*/ 758760 h 5149585"/>
              <a:gd name="connsiteX0" fmla="*/ 271177 w 1355414"/>
              <a:gd name="connsiteY0" fmla="*/ 758760 h 5149978"/>
              <a:gd name="connsiteX1" fmla="*/ 1265589 w 1355414"/>
              <a:gd name="connsiteY1" fmla="*/ 0 h 5149978"/>
              <a:gd name="connsiteX2" fmla="*/ 1355414 w 1355414"/>
              <a:gd name="connsiteY2" fmla="*/ 110194 h 5149978"/>
              <a:gd name="connsiteX3" fmla="*/ 1252200 w 1355414"/>
              <a:gd name="connsiteY3" fmla="*/ 4261108 h 5149978"/>
              <a:gd name="connsiteX4" fmla="*/ 1117304 w 1355414"/>
              <a:gd name="connsiteY4" fmla="*/ 4510773 h 5149978"/>
              <a:gd name="connsiteX5" fmla="*/ 133722 w 1355414"/>
              <a:gd name="connsiteY5" fmla="*/ 5137265 h 5149978"/>
              <a:gd name="connsiteX6" fmla="*/ 0 w 1355414"/>
              <a:gd name="connsiteY6" fmla="*/ 5105094 h 5149978"/>
              <a:gd name="connsiteX7" fmla="*/ 141719 w 1355414"/>
              <a:gd name="connsiteY7" fmla="*/ 1018132 h 5149978"/>
              <a:gd name="connsiteX8" fmla="*/ 271177 w 1355414"/>
              <a:gd name="connsiteY8" fmla="*/ 758760 h 5149978"/>
              <a:gd name="connsiteX0" fmla="*/ 278440 w 1362677"/>
              <a:gd name="connsiteY0" fmla="*/ 758760 h 5149978"/>
              <a:gd name="connsiteX1" fmla="*/ 1272852 w 1362677"/>
              <a:gd name="connsiteY1" fmla="*/ 0 h 5149978"/>
              <a:gd name="connsiteX2" fmla="*/ 1362677 w 1362677"/>
              <a:gd name="connsiteY2" fmla="*/ 110194 h 5149978"/>
              <a:gd name="connsiteX3" fmla="*/ 1259463 w 1362677"/>
              <a:gd name="connsiteY3" fmla="*/ 4261108 h 5149978"/>
              <a:gd name="connsiteX4" fmla="*/ 1124567 w 1362677"/>
              <a:gd name="connsiteY4" fmla="*/ 4510773 h 5149978"/>
              <a:gd name="connsiteX5" fmla="*/ 140985 w 1362677"/>
              <a:gd name="connsiteY5" fmla="*/ 5137265 h 5149978"/>
              <a:gd name="connsiteX6" fmla="*/ 7263 w 1362677"/>
              <a:gd name="connsiteY6" fmla="*/ 5105094 h 5149978"/>
              <a:gd name="connsiteX7" fmla="*/ 148982 w 1362677"/>
              <a:gd name="connsiteY7" fmla="*/ 1018132 h 5149978"/>
              <a:gd name="connsiteX8" fmla="*/ 278440 w 1362677"/>
              <a:gd name="connsiteY8" fmla="*/ 758760 h 5149978"/>
              <a:gd name="connsiteX0" fmla="*/ 289195 w 1373432"/>
              <a:gd name="connsiteY0" fmla="*/ 758760 h 5144145"/>
              <a:gd name="connsiteX1" fmla="*/ 1283607 w 1373432"/>
              <a:gd name="connsiteY1" fmla="*/ 0 h 5144145"/>
              <a:gd name="connsiteX2" fmla="*/ 1373432 w 1373432"/>
              <a:gd name="connsiteY2" fmla="*/ 110194 h 5144145"/>
              <a:gd name="connsiteX3" fmla="*/ 1270218 w 1373432"/>
              <a:gd name="connsiteY3" fmla="*/ 4261108 h 5144145"/>
              <a:gd name="connsiteX4" fmla="*/ 1135322 w 1373432"/>
              <a:gd name="connsiteY4" fmla="*/ 4510773 h 5144145"/>
              <a:gd name="connsiteX5" fmla="*/ 151740 w 1373432"/>
              <a:gd name="connsiteY5" fmla="*/ 5137265 h 5144145"/>
              <a:gd name="connsiteX6" fmla="*/ 6575 w 1373432"/>
              <a:gd name="connsiteY6" fmla="*/ 5077232 h 5144145"/>
              <a:gd name="connsiteX7" fmla="*/ 159737 w 1373432"/>
              <a:gd name="connsiteY7" fmla="*/ 1018132 h 5144145"/>
              <a:gd name="connsiteX8" fmla="*/ 289195 w 1373432"/>
              <a:gd name="connsiteY8" fmla="*/ 758760 h 5144145"/>
              <a:gd name="connsiteX0" fmla="*/ 282622 w 1366859"/>
              <a:gd name="connsiteY0" fmla="*/ 758760 h 5144145"/>
              <a:gd name="connsiteX1" fmla="*/ 1277034 w 1366859"/>
              <a:gd name="connsiteY1" fmla="*/ 0 h 5144145"/>
              <a:gd name="connsiteX2" fmla="*/ 1366859 w 1366859"/>
              <a:gd name="connsiteY2" fmla="*/ 110194 h 5144145"/>
              <a:gd name="connsiteX3" fmla="*/ 1263645 w 1366859"/>
              <a:gd name="connsiteY3" fmla="*/ 4261108 h 5144145"/>
              <a:gd name="connsiteX4" fmla="*/ 1128749 w 1366859"/>
              <a:gd name="connsiteY4" fmla="*/ 4510773 h 5144145"/>
              <a:gd name="connsiteX5" fmla="*/ 145167 w 1366859"/>
              <a:gd name="connsiteY5" fmla="*/ 5137265 h 5144145"/>
              <a:gd name="connsiteX6" fmla="*/ 2 w 1366859"/>
              <a:gd name="connsiteY6" fmla="*/ 5077232 h 5144145"/>
              <a:gd name="connsiteX7" fmla="*/ 153164 w 1366859"/>
              <a:gd name="connsiteY7" fmla="*/ 1018132 h 5144145"/>
              <a:gd name="connsiteX8" fmla="*/ 282622 w 1366859"/>
              <a:gd name="connsiteY8" fmla="*/ 758760 h 5144145"/>
              <a:gd name="connsiteX0" fmla="*/ 282622 w 1366859"/>
              <a:gd name="connsiteY0" fmla="*/ 758760 h 5144145"/>
              <a:gd name="connsiteX1" fmla="*/ 1277034 w 1366859"/>
              <a:gd name="connsiteY1" fmla="*/ 0 h 5144145"/>
              <a:gd name="connsiteX2" fmla="*/ 1366859 w 1366859"/>
              <a:gd name="connsiteY2" fmla="*/ 110194 h 5144145"/>
              <a:gd name="connsiteX3" fmla="*/ 1263645 w 1366859"/>
              <a:gd name="connsiteY3" fmla="*/ 4261108 h 5144145"/>
              <a:gd name="connsiteX4" fmla="*/ 1128749 w 1366859"/>
              <a:gd name="connsiteY4" fmla="*/ 4510773 h 5144145"/>
              <a:gd name="connsiteX5" fmla="*/ 145167 w 1366859"/>
              <a:gd name="connsiteY5" fmla="*/ 5137265 h 5144145"/>
              <a:gd name="connsiteX6" fmla="*/ 2 w 1366859"/>
              <a:gd name="connsiteY6" fmla="*/ 5077232 h 5144145"/>
              <a:gd name="connsiteX7" fmla="*/ 153164 w 1366859"/>
              <a:gd name="connsiteY7" fmla="*/ 1018132 h 5144145"/>
              <a:gd name="connsiteX8" fmla="*/ 282622 w 1366859"/>
              <a:gd name="connsiteY8" fmla="*/ 758760 h 514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859" h="5144145">
                <a:moveTo>
                  <a:pt x="282622" y="758760"/>
                </a:moveTo>
                <a:lnTo>
                  <a:pt x="1277034" y="0"/>
                </a:lnTo>
                <a:cubicBezTo>
                  <a:pt x="1350095" y="1655"/>
                  <a:pt x="1365817" y="93614"/>
                  <a:pt x="1366859" y="110194"/>
                </a:cubicBezTo>
                <a:cubicBezTo>
                  <a:pt x="1335128" y="1495718"/>
                  <a:pt x="1295376" y="2875584"/>
                  <a:pt x="1263645" y="4261108"/>
                </a:cubicBezTo>
                <a:cubicBezTo>
                  <a:pt x="1229626" y="4378910"/>
                  <a:pt x="1235098" y="4396641"/>
                  <a:pt x="1128749" y="4510773"/>
                </a:cubicBezTo>
                <a:cubicBezTo>
                  <a:pt x="780531" y="4705714"/>
                  <a:pt x="493385" y="4942324"/>
                  <a:pt x="145167" y="5137265"/>
                </a:cubicBezTo>
                <a:cubicBezTo>
                  <a:pt x="28449" y="5158343"/>
                  <a:pt x="50546" y="5128921"/>
                  <a:pt x="2" y="5077232"/>
                </a:cubicBezTo>
                <a:cubicBezTo>
                  <a:pt x="-386" y="4623689"/>
                  <a:pt x="106090" y="2438997"/>
                  <a:pt x="153164" y="1018132"/>
                </a:cubicBezTo>
                <a:cubicBezTo>
                  <a:pt x="205088" y="836085"/>
                  <a:pt x="237853" y="821460"/>
                  <a:pt x="282622" y="75876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66954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4836E-CBBF-48EE-AC2F-BE1EC5A7837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35959" y="323850"/>
            <a:ext cx="6459954" cy="6534150"/>
          </a:xfrm>
          <a:prstGeom prst="rect">
            <a:avLst/>
          </a:prstGeom>
        </p:spPr>
      </p:pic>
      <p:sp>
        <p:nvSpPr>
          <p:cNvPr id="28" name="Picture Placeholder 27">
            <a:extLst>
              <a:ext uri="{FF2B5EF4-FFF2-40B4-BE49-F238E27FC236}">
                <a16:creationId xmlns:a16="http://schemas.microsoft.com/office/drawing/2014/main" id="{937F72F1-3B35-497C-BF8C-970A0081BE96}"/>
              </a:ext>
            </a:extLst>
          </p:cNvPr>
          <p:cNvSpPr>
            <a:spLocks noGrp="1"/>
          </p:cNvSpPr>
          <p:nvPr>
            <p:ph type="pic" sz="quarter" idx="47"/>
          </p:nvPr>
        </p:nvSpPr>
        <p:spPr>
          <a:xfrm>
            <a:off x="10259509" y="2812258"/>
            <a:ext cx="1371599" cy="4045743"/>
          </a:xfrm>
          <a:custGeom>
            <a:avLst/>
            <a:gdLst>
              <a:gd name="connsiteX0" fmla="*/ 850767 w 1371599"/>
              <a:gd name="connsiteY0" fmla="*/ 0 h 4045743"/>
              <a:gd name="connsiteX1" fmla="*/ 1121435 w 1371599"/>
              <a:gd name="connsiteY1" fmla="*/ 0 h 4045743"/>
              <a:gd name="connsiteX2" fmla="*/ 1371599 w 1371599"/>
              <a:gd name="connsiteY2" fmla="*/ 249408 h 4045743"/>
              <a:gd name="connsiteX3" fmla="*/ 1371599 w 1371599"/>
              <a:gd name="connsiteY3" fmla="*/ 3845289 h 4045743"/>
              <a:gd name="connsiteX4" fmla="*/ 1371599 w 1371599"/>
              <a:gd name="connsiteY4" fmla="*/ 4045743 h 4045743"/>
              <a:gd name="connsiteX5" fmla="*/ 0 w 1371599"/>
              <a:gd name="connsiteY5" fmla="*/ 4045743 h 4045743"/>
              <a:gd name="connsiteX6" fmla="*/ 0 w 1371599"/>
              <a:gd name="connsiteY6" fmla="*/ 197113 h 4045743"/>
              <a:gd name="connsiteX7" fmla="*/ 32766 w 1371599"/>
              <a:gd name="connsiteY7" fmla="*/ 197113 h 4045743"/>
              <a:gd name="connsiteX8" fmla="*/ 678523 w 1371599"/>
              <a:gd name="connsiteY8" fmla="*/ 197113 h 4045743"/>
              <a:gd name="connsiteX9" fmla="*/ 817959 w 1371599"/>
              <a:gd name="connsiteY9" fmla="*/ 60341 h 4045743"/>
              <a:gd name="connsiteX10" fmla="*/ 817959 w 1371599"/>
              <a:gd name="connsiteY10" fmla="*/ 36205 h 4045743"/>
              <a:gd name="connsiteX11" fmla="*/ 850767 w 1371599"/>
              <a:gd name="connsiteY11" fmla="*/ 0 h 404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45743">
                <a:moveTo>
                  <a:pt x="850767" y="0"/>
                </a:moveTo>
                <a:cubicBezTo>
                  <a:pt x="850767" y="0"/>
                  <a:pt x="850767" y="0"/>
                  <a:pt x="1121435" y="0"/>
                </a:cubicBezTo>
                <a:cubicBezTo>
                  <a:pt x="1256770" y="0"/>
                  <a:pt x="1371599" y="112636"/>
                  <a:pt x="1371599" y="249408"/>
                </a:cubicBezTo>
                <a:cubicBezTo>
                  <a:pt x="1371599" y="249408"/>
                  <a:pt x="1371599" y="249408"/>
                  <a:pt x="1371599" y="3845289"/>
                </a:cubicBezTo>
                <a:lnTo>
                  <a:pt x="1371599" y="4045743"/>
                </a:lnTo>
                <a:lnTo>
                  <a:pt x="0" y="4045743"/>
                </a:lnTo>
                <a:lnTo>
                  <a:pt x="0" y="197113"/>
                </a:lnTo>
                <a:lnTo>
                  <a:pt x="32766" y="197113"/>
                </a:lnTo>
                <a:cubicBezTo>
                  <a:pt x="313304" y="197113"/>
                  <a:pt x="624696" y="197113"/>
                  <a:pt x="678523" y="197113"/>
                </a:cubicBezTo>
                <a:cubicBezTo>
                  <a:pt x="776948" y="197113"/>
                  <a:pt x="817959" y="108613"/>
                  <a:pt x="817959" y="60341"/>
                </a:cubicBezTo>
                <a:cubicBezTo>
                  <a:pt x="817959" y="60341"/>
                  <a:pt x="817959" y="60341"/>
                  <a:pt x="817959" y="36205"/>
                </a:cubicBezTo>
                <a:cubicBezTo>
                  <a:pt x="817959" y="16091"/>
                  <a:pt x="834363" y="0"/>
                  <a:pt x="850767"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0B41E9F2-51F3-4737-8F8F-7D75C39D3E31}"/>
              </a:ext>
            </a:extLst>
          </p:cNvPr>
          <p:cNvSpPr>
            <a:spLocks noGrp="1"/>
          </p:cNvSpPr>
          <p:nvPr>
            <p:ph type="pic" sz="quarter" idx="46"/>
          </p:nvPr>
        </p:nvSpPr>
        <p:spPr>
          <a:xfrm>
            <a:off x="7608636" y="2021682"/>
            <a:ext cx="2509837" cy="532606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24">
            <a:extLst>
              <a:ext uri="{FF2B5EF4-FFF2-40B4-BE49-F238E27FC236}">
                <a16:creationId xmlns:a16="http://schemas.microsoft.com/office/drawing/2014/main" id="{22A591A8-2DFA-4267-9A82-89E15E8DBFBA}"/>
              </a:ext>
            </a:extLst>
          </p:cNvPr>
          <p:cNvSpPr>
            <a:spLocks noGrp="1"/>
          </p:cNvSpPr>
          <p:nvPr>
            <p:ph type="pic" sz="quarter" idx="48"/>
          </p:nvPr>
        </p:nvSpPr>
        <p:spPr>
          <a:xfrm>
            <a:off x="6096001" y="2810690"/>
            <a:ext cx="1371599" cy="4038602"/>
          </a:xfrm>
          <a:custGeom>
            <a:avLst/>
            <a:gdLst>
              <a:gd name="connsiteX0" fmla="*/ 250164 w 1371599"/>
              <a:gd name="connsiteY0" fmla="*/ 0 h 4038602"/>
              <a:gd name="connsiteX1" fmla="*/ 524933 w 1371599"/>
              <a:gd name="connsiteY1" fmla="*/ 0 h 4038602"/>
              <a:gd name="connsiteX2" fmla="*/ 557742 w 1371599"/>
              <a:gd name="connsiteY2" fmla="*/ 36205 h 4038602"/>
              <a:gd name="connsiteX3" fmla="*/ 557742 w 1371599"/>
              <a:gd name="connsiteY3" fmla="*/ 64363 h 4038602"/>
              <a:gd name="connsiteX4" fmla="*/ 701278 w 1371599"/>
              <a:gd name="connsiteY4" fmla="*/ 197113 h 4038602"/>
              <a:gd name="connsiteX5" fmla="*/ 1243641 w 1371599"/>
              <a:gd name="connsiteY5" fmla="*/ 197113 h 4038602"/>
              <a:gd name="connsiteX6" fmla="*/ 1371599 w 1371599"/>
              <a:gd name="connsiteY6" fmla="*/ 197113 h 4038602"/>
              <a:gd name="connsiteX7" fmla="*/ 1371599 w 1371599"/>
              <a:gd name="connsiteY7" fmla="*/ 4038602 h 4038602"/>
              <a:gd name="connsiteX8" fmla="*/ 0 w 1371599"/>
              <a:gd name="connsiteY8" fmla="*/ 4038602 h 4038602"/>
              <a:gd name="connsiteX9" fmla="*/ 0 w 1371599"/>
              <a:gd name="connsiteY9" fmla="*/ 3901168 h 4038602"/>
              <a:gd name="connsiteX10" fmla="*/ 0 w 1371599"/>
              <a:gd name="connsiteY10" fmla="*/ 249408 h 4038602"/>
              <a:gd name="connsiteX11" fmla="*/ 250164 w 1371599"/>
              <a:gd name="connsiteY11" fmla="*/ 0 h 40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3860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29986" y="197113"/>
                  <a:pt x="984250" y="197113"/>
                  <a:pt x="1243641" y="197113"/>
                </a:cubicBezTo>
                <a:lnTo>
                  <a:pt x="1371599" y="197113"/>
                </a:lnTo>
                <a:lnTo>
                  <a:pt x="1371599" y="4038602"/>
                </a:lnTo>
                <a:lnTo>
                  <a:pt x="0" y="4038602"/>
                </a:lnTo>
                <a:lnTo>
                  <a:pt x="0" y="3901168"/>
                </a:lnTo>
                <a:cubicBezTo>
                  <a:pt x="0" y="3193463"/>
                  <a:pt x="0" y="2061134"/>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935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6" presetClass="emph" presetSubtype="0" accel="50000" decel="50000" autoRev="1" fill="hold" grpId="1" nodeType="withEffect">
                                  <p:stCondLst>
                                    <p:cond delay="900"/>
                                  </p:stCondLst>
                                  <p:childTnLst>
                                    <p:animScale>
                                      <p:cBhvr>
                                        <p:cTn id="12" dur="500" fill="hold"/>
                                        <p:tgtEl>
                                          <p:spTgt spid="25"/>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14"/>
                                        </p:tgtEl>
                                      </p:cBhvr>
                                      <p:by x="105000" y="105000"/>
                                    </p:animScale>
                                  </p:childTnLst>
                                </p:cTn>
                              </p:par>
                              <p:par>
                                <p:cTn id="18" presetID="22" presetClass="entr" presetSubtype="8" fill="hold" grpId="0" nodeType="withEffect">
                                  <p:stCondLst>
                                    <p:cond delay="160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6" presetClass="emph" presetSubtype="0" accel="50000" decel="50000" autoRev="1" fill="hold" grpId="1" nodeType="withEffect">
                                  <p:stCondLst>
                                    <p:cond delay="1600"/>
                                  </p:stCondLst>
                                  <p:childTnLst>
                                    <p:animScale>
                                      <p:cBhvr>
                                        <p:cTn id="22" dur="500"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4" grpId="0" animBg="1"/>
      <p:bldP spid="14" grpId="1" animBg="1"/>
      <p:bldP spid="25" grpId="0" animBg="1"/>
      <p:bldP spid="25"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8FA80A9-BCE2-4F55-801E-4668E68BFD84}"/>
              </a:ext>
            </a:extLst>
          </p:cNvPr>
          <p:cNvSpPr>
            <a:spLocks noGrp="1"/>
          </p:cNvSpPr>
          <p:nvPr>
            <p:ph type="pic" sz="quarter" idx="44"/>
          </p:nvPr>
        </p:nvSpPr>
        <p:spPr>
          <a:xfrm>
            <a:off x="3035300" y="-1"/>
            <a:ext cx="8137525" cy="400050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733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95534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25" name="Picture Placeholder 8"/>
          <p:cNvSpPr>
            <a:spLocks noGrp="1"/>
          </p:cNvSpPr>
          <p:nvPr>
            <p:ph type="pic" sz="quarter" idx="32"/>
          </p:nvPr>
        </p:nvSpPr>
        <p:spPr>
          <a:xfrm>
            <a:off x="5023517"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p:cNvSpPr>
            <a:spLocks noGrp="1"/>
          </p:cNvSpPr>
          <p:nvPr>
            <p:ph type="pic" sz="quarter" idx="34"/>
          </p:nvPr>
        </p:nvSpPr>
        <p:spPr>
          <a:xfrm>
            <a:off x="9156825"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p:cNvSpPr>
            <a:spLocks noGrp="1"/>
          </p:cNvSpPr>
          <p:nvPr>
            <p:ph type="pic" sz="quarter" idx="14"/>
          </p:nvPr>
        </p:nvSpPr>
        <p:spPr>
          <a:xfrm>
            <a:off x="7090171" y="4257800"/>
            <a:ext cx="2015999" cy="2016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692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30" grpId="0" animBg="1"/>
      <p:bldP spid="30"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441738"/>
            <a:ext cx="4057016" cy="1388284"/>
          </a:xfrm>
        </p:spPr>
        <p:txBody>
          <a:bodyPr/>
          <a:lstStyle/>
          <a:p>
            <a:r>
              <a:rPr lang="en-US" dirty="0"/>
              <a:t>Click to edit Master title style</a:t>
            </a:r>
          </a:p>
        </p:txBody>
      </p:sp>
      <p:sp>
        <p:nvSpPr>
          <p:cNvPr id="6" name="Picture Placeholder 8"/>
          <p:cNvSpPr>
            <a:spLocks noGrp="1"/>
          </p:cNvSpPr>
          <p:nvPr>
            <p:ph type="pic" sz="quarter" idx="14"/>
          </p:nvPr>
        </p:nvSpPr>
        <p:spPr>
          <a:xfrm>
            <a:off x="3037840" y="0"/>
            <a:ext cx="3058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2412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8" grpId="0" animBg="1"/>
      <p:bldP spid="8"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6858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19751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p:cNvSpPr>
            <a:spLocks noGrp="1"/>
          </p:cNvSpPr>
          <p:nvPr>
            <p:ph type="pic" sz="quarter" idx="14"/>
          </p:nvPr>
        </p:nvSpPr>
        <p:spPr>
          <a:xfrm>
            <a:off x="8128000" y="701774"/>
            <a:ext cx="2032000" cy="4572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96001"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487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2028825" y="3429000"/>
            <a:ext cx="406717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8756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Tree>
    <p:extLst>
      <p:ext uri="{BB962C8B-B14F-4D97-AF65-F5344CB8AC3E}">
        <p14:creationId xmlns:p14="http://schemas.microsoft.com/office/powerpoint/2010/main" val="597267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6" name="Picture Placeholder 8"/>
          <p:cNvSpPr>
            <a:spLocks noGrp="1"/>
          </p:cNvSpPr>
          <p:nvPr>
            <p:ph type="pic" sz="quarter" idx="12"/>
          </p:nvPr>
        </p:nvSpPr>
        <p:spPr>
          <a:xfrm>
            <a:off x="263441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7" name="Picture Placeholder 8"/>
          <p:cNvSpPr>
            <a:spLocks noGrp="1"/>
          </p:cNvSpPr>
          <p:nvPr>
            <p:ph type="pic" sz="quarter" idx="13"/>
          </p:nvPr>
        </p:nvSpPr>
        <p:spPr>
          <a:xfrm>
            <a:off x="4977711"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8" name="Picture Placeholder 8"/>
          <p:cNvSpPr>
            <a:spLocks noGrp="1"/>
          </p:cNvSpPr>
          <p:nvPr>
            <p:ph type="pic" sz="quarter" idx="14"/>
          </p:nvPr>
        </p:nvSpPr>
        <p:spPr>
          <a:xfrm>
            <a:off x="7321005"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9" name="Picture Placeholder 8"/>
          <p:cNvSpPr>
            <a:spLocks noGrp="1"/>
          </p:cNvSpPr>
          <p:nvPr>
            <p:ph type="pic" sz="quarter" idx="15"/>
          </p:nvPr>
        </p:nvSpPr>
        <p:spPr>
          <a:xfrm>
            <a:off x="966136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2359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6"/>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37"/>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38"/>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6008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8124823" y="0"/>
            <a:ext cx="406717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97243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4877352"/>
            <a:ext cx="4057016" cy="1388284"/>
          </a:xfrm>
        </p:spPr>
        <p:txBody>
          <a:bodyPr/>
          <a:lstStyle/>
          <a:p>
            <a:r>
              <a:rPr lang="en-US"/>
              <a:t>Click to edit Master title style</a:t>
            </a:r>
          </a:p>
        </p:txBody>
      </p:sp>
      <p:sp>
        <p:nvSpPr>
          <p:cNvPr id="6" name="Picture Placeholder 8"/>
          <p:cNvSpPr>
            <a:spLocks noGrp="1"/>
          </p:cNvSpPr>
          <p:nvPr>
            <p:ph type="pic" sz="quarter" idx="14"/>
          </p:nvPr>
        </p:nvSpPr>
        <p:spPr>
          <a:xfrm>
            <a:off x="2027238"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11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p:spPr>
        <p:txBody>
          <a:bodyPr/>
          <a:lstStyle/>
          <a:p>
            <a:r>
              <a:rPr lang="en-US"/>
              <a:t>Click to edit Master title style</a:t>
            </a:r>
          </a:p>
        </p:txBody>
      </p:sp>
    </p:spTree>
    <p:extLst>
      <p:ext uri="{BB962C8B-B14F-4D97-AF65-F5344CB8AC3E}">
        <p14:creationId xmlns:p14="http://schemas.microsoft.com/office/powerpoint/2010/main" val="26554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9992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85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4002123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96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4051005" y="0"/>
            <a:ext cx="814099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15300381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1019175"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6800850" y="946702"/>
            <a:ext cx="4380671" cy="1249845"/>
          </a:xfrm>
        </p:spPr>
        <p:txBody>
          <a:bodyPr/>
          <a:lstStyle/>
          <a:p>
            <a:r>
              <a:rPr lang="en-US"/>
              <a:t>Click to edit Master title style</a:t>
            </a:r>
          </a:p>
        </p:txBody>
      </p:sp>
    </p:spTree>
    <p:extLst>
      <p:ext uri="{BB962C8B-B14F-4D97-AF65-F5344CB8AC3E}">
        <p14:creationId xmlns:p14="http://schemas.microsoft.com/office/powerpoint/2010/main" val="24083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2028825" y="5023955"/>
            <a:ext cx="4067176" cy="1249845"/>
          </a:xfrm>
        </p:spPr>
        <p:txBody>
          <a:bodyPr/>
          <a:lstStyle/>
          <a:p>
            <a:r>
              <a:rPr lang="en-US" dirty="0"/>
              <a:t>Click to edit Master title style</a:t>
            </a:r>
          </a:p>
        </p:txBody>
      </p:sp>
    </p:spTree>
    <p:extLst>
      <p:ext uri="{BB962C8B-B14F-4D97-AF65-F5344CB8AC3E}">
        <p14:creationId xmlns:p14="http://schemas.microsoft.com/office/powerpoint/2010/main" val="417344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1026213" y="2624344"/>
            <a:ext cx="10146612" cy="1499981"/>
          </a:xfrm>
          <a:effectLst>
            <a:outerShdw blurRad="762000" dist="381000" dir="5400000" algn="t" rotWithShape="0">
              <a:prstClr val="black">
                <a:alpha val="30000"/>
              </a:prstClr>
            </a:outerShdw>
          </a:effectLst>
        </p:spPr>
        <p:txBody>
          <a:bodyPr tIns="0" anchor="ctr" anchorCtr="0"/>
          <a:lstStyle>
            <a:lvl1pPr algn="ctr">
              <a:defRPr sz="96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449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3089584" cy="2002975"/>
          </a:xfrm>
        </p:spPr>
        <p:txBody>
          <a:bodyPr/>
          <a:lstStyle/>
          <a:p>
            <a:r>
              <a:rPr lang="en-US" dirty="0"/>
              <a:t>Click to edit Master title style</a:t>
            </a:r>
          </a:p>
        </p:txBody>
      </p:sp>
      <p:sp>
        <p:nvSpPr>
          <p:cNvPr id="5" name="Picture Placeholder 8"/>
          <p:cNvSpPr>
            <a:spLocks noGrp="1"/>
          </p:cNvSpPr>
          <p:nvPr>
            <p:ph type="pic" sz="quarter" idx="12"/>
          </p:nvPr>
        </p:nvSpPr>
        <p:spPr>
          <a:xfrm>
            <a:off x="5324051" y="1125538"/>
            <a:ext cx="2821566" cy="319620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3"/>
          </p:nvPr>
        </p:nvSpPr>
        <p:spPr>
          <a:xfrm>
            <a:off x="8351259" y="1119211"/>
            <a:ext cx="2821566" cy="320253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868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2027238" y="2805640"/>
            <a:ext cx="8376487" cy="943700"/>
          </a:xfrm>
          <a:custGeom>
            <a:avLst/>
            <a:gdLst/>
            <a:ahLst/>
            <a:cxnLst/>
            <a:rect l="l" t="t" r="r" b="b"/>
            <a:pathLst>
              <a:path w="6924312" h="780097">
                <a:moveTo>
                  <a:pt x="3032236" y="473630"/>
                </a:moveTo>
                <a:lnTo>
                  <a:pt x="3032236" y="596217"/>
                </a:lnTo>
                <a:lnTo>
                  <a:pt x="3190484" y="596217"/>
                </a:lnTo>
                <a:cubicBezTo>
                  <a:pt x="3248435" y="596217"/>
                  <a:pt x="3277410" y="575786"/>
                  <a:pt x="3277410" y="534924"/>
                </a:cubicBezTo>
                <a:cubicBezTo>
                  <a:pt x="3277410" y="494061"/>
                  <a:pt x="3248435" y="473630"/>
                  <a:pt x="3190484" y="473630"/>
                </a:cubicBezTo>
                <a:close/>
                <a:moveTo>
                  <a:pt x="5595452" y="258546"/>
                </a:moveTo>
                <a:lnTo>
                  <a:pt x="5519671" y="454685"/>
                </a:lnTo>
                <a:lnTo>
                  <a:pt x="5671232" y="454685"/>
                </a:lnTo>
                <a:close/>
                <a:moveTo>
                  <a:pt x="3893944" y="202825"/>
                </a:moveTo>
                <a:lnTo>
                  <a:pt x="3893944" y="385591"/>
                </a:lnTo>
                <a:lnTo>
                  <a:pt x="3989784" y="385591"/>
                </a:lnTo>
                <a:cubicBezTo>
                  <a:pt x="4025446" y="385591"/>
                  <a:pt x="4052192" y="377604"/>
                  <a:pt x="4070023" y="361631"/>
                </a:cubicBezTo>
                <a:cubicBezTo>
                  <a:pt x="4087854" y="345657"/>
                  <a:pt x="4096769" y="323183"/>
                  <a:pt x="4096769" y="294208"/>
                </a:cubicBezTo>
                <a:cubicBezTo>
                  <a:pt x="4096769" y="265233"/>
                  <a:pt x="4087854" y="242759"/>
                  <a:pt x="4070023" y="226785"/>
                </a:cubicBezTo>
                <a:cubicBezTo>
                  <a:pt x="4052192" y="210812"/>
                  <a:pt x="4025446" y="202825"/>
                  <a:pt x="3989784" y="202825"/>
                </a:cubicBezTo>
                <a:close/>
                <a:moveTo>
                  <a:pt x="3032236" y="183880"/>
                </a:moveTo>
                <a:lnTo>
                  <a:pt x="3032236" y="299780"/>
                </a:lnTo>
                <a:lnTo>
                  <a:pt x="3154823" y="299780"/>
                </a:lnTo>
                <a:cubicBezTo>
                  <a:pt x="3212030" y="299780"/>
                  <a:pt x="3240634" y="280463"/>
                  <a:pt x="3240634" y="241830"/>
                </a:cubicBezTo>
                <a:cubicBezTo>
                  <a:pt x="3240634" y="203196"/>
                  <a:pt x="3212030" y="183880"/>
                  <a:pt x="3154823" y="183880"/>
                </a:cubicBezTo>
                <a:close/>
                <a:moveTo>
                  <a:pt x="6107440" y="0"/>
                </a:moveTo>
                <a:lnTo>
                  <a:pt x="6365986" y="0"/>
                </a:lnTo>
                <a:lnTo>
                  <a:pt x="6365986" y="283064"/>
                </a:lnTo>
                <a:lnTo>
                  <a:pt x="6622304" y="0"/>
                </a:lnTo>
                <a:lnTo>
                  <a:pt x="6908710" y="0"/>
                </a:lnTo>
                <a:lnTo>
                  <a:pt x="6596672" y="343243"/>
                </a:lnTo>
                <a:lnTo>
                  <a:pt x="6924312" y="780097"/>
                </a:lnTo>
                <a:lnTo>
                  <a:pt x="6620075" y="780097"/>
                </a:lnTo>
                <a:lnTo>
                  <a:pt x="6425050" y="521551"/>
                </a:lnTo>
                <a:lnTo>
                  <a:pt x="6365986" y="587302"/>
                </a:lnTo>
                <a:lnTo>
                  <a:pt x="6365986" y="780097"/>
                </a:lnTo>
                <a:lnTo>
                  <a:pt x="6107440" y="780097"/>
                </a:lnTo>
                <a:close/>
                <a:moveTo>
                  <a:pt x="5468407" y="0"/>
                </a:moveTo>
                <a:lnTo>
                  <a:pt x="5726954" y="0"/>
                </a:lnTo>
                <a:lnTo>
                  <a:pt x="6067968" y="780097"/>
                </a:lnTo>
                <a:lnTo>
                  <a:pt x="5796048" y="780097"/>
                </a:lnTo>
                <a:lnTo>
                  <a:pt x="5743670" y="644137"/>
                </a:lnTo>
                <a:lnTo>
                  <a:pt x="5447233" y="644137"/>
                </a:lnTo>
                <a:lnTo>
                  <a:pt x="5394855" y="780097"/>
                </a:lnTo>
                <a:lnTo>
                  <a:pt x="5127393" y="780097"/>
                </a:lnTo>
                <a:close/>
                <a:moveTo>
                  <a:pt x="4459615" y="0"/>
                </a:moveTo>
                <a:lnTo>
                  <a:pt x="5093722" y="0"/>
                </a:lnTo>
                <a:lnTo>
                  <a:pt x="5093722" y="198367"/>
                </a:lnTo>
                <a:lnTo>
                  <a:pt x="4718161" y="198367"/>
                </a:lnTo>
                <a:lnTo>
                  <a:pt x="4718161" y="289750"/>
                </a:lnTo>
                <a:lnTo>
                  <a:pt x="5048031" y="289750"/>
                </a:lnTo>
                <a:lnTo>
                  <a:pt x="5048031" y="479202"/>
                </a:lnTo>
                <a:lnTo>
                  <a:pt x="4718161" y="479202"/>
                </a:lnTo>
                <a:lnTo>
                  <a:pt x="4718161" y="581730"/>
                </a:lnTo>
                <a:lnTo>
                  <a:pt x="5108210" y="581730"/>
                </a:lnTo>
                <a:lnTo>
                  <a:pt x="5108210" y="780097"/>
                </a:lnTo>
                <a:lnTo>
                  <a:pt x="4459615" y="780097"/>
                </a:lnTo>
                <a:close/>
                <a:moveTo>
                  <a:pt x="3630939" y="0"/>
                </a:moveTo>
                <a:lnTo>
                  <a:pt x="4006500" y="0"/>
                </a:lnTo>
                <a:cubicBezTo>
                  <a:pt x="4078567" y="0"/>
                  <a:pt x="4141346" y="11887"/>
                  <a:pt x="4194839" y="35661"/>
                </a:cubicBezTo>
                <a:cubicBezTo>
                  <a:pt x="4248331" y="59436"/>
                  <a:pt x="4289565" y="93611"/>
                  <a:pt x="4318540" y="138188"/>
                </a:cubicBezTo>
                <a:cubicBezTo>
                  <a:pt x="4347515" y="182765"/>
                  <a:pt x="4362002" y="234772"/>
                  <a:pt x="4362002" y="294208"/>
                </a:cubicBezTo>
                <a:cubicBezTo>
                  <a:pt x="4362002" y="349929"/>
                  <a:pt x="4349372" y="398592"/>
                  <a:pt x="4324112" y="440198"/>
                </a:cubicBezTo>
                <a:cubicBezTo>
                  <a:pt x="4298851" y="481803"/>
                  <a:pt x="4262447" y="514864"/>
                  <a:pt x="4214898" y="539381"/>
                </a:cubicBezTo>
                <a:lnTo>
                  <a:pt x="4378719" y="780097"/>
                </a:lnTo>
                <a:lnTo>
                  <a:pt x="4097883" y="780097"/>
                </a:lnTo>
                <a:lnTo>
                  <a:pt x="3965267" y="583958"/>
                </a:lnTo>
                <a:lnTo>
                  <a:pt x="3893944" y="583958"/>
                </a:lnTo>
                <a:lnTo>
                  <a:pt x="3893944" y="780097"/>
                </a:lnTo>
                <a:lnTo>
                  <a:pt x="3630939" y="780097"/>
                </a:lnTo>
                <a:close/>
                <a:moveTo>
                  <a:pt x="2773689" y="0"/>
                </a:moveTo>
                <a:lnTo>
                  <a:pt x="3190484" y="0"/>
                </a:lnTo>
                <a:cubicBezTo>
                  <a:pt x="3294497" y="0"/>
                  <a:pt x="3373064" y="18573"/>
                  <a:pt x="3426186" y="55721"/>
                </a:cubicBezTo>
                <a:cubicBezTo>
                  <a:pt x="3479306" y="92868"/>
                  <a:pt x="3505867" y="142275"/>
                  <a:pt x="3505867" y="203939"/>
                </a:cubicBezTo>
                <a:cubicBezTo>
                  <a:pt x="3505867" y="240344"/>
                  <a:pt x="3496765" y="273034"/>
                  <a:pt x="3478563" y="302009"/>
                </a:cubicBezTo>
                <a:cubicBezTo>
                  <a:pt x="3460361" y="330984"/>
                  <a:pt x="3433429" y="354387"/>
                  <a:pt x="3397767" y="372218"/>
                </a:cubicBezTo>
                <a:cubicBezTo>
                  <a:pt x="3443830" y="389306"/>
                  <a:pt x="3479492" y="414194"/>
                  <a:pt x="3504752" y="446884"/>
                </a:cubicBezTo>
                <a:cubicBezTo>
                  <a:pt x="3530012" y="479574"/>
                  <a:pt x="3542643" y="518950"/>
                  <a:pt x="3542643" y="565013"/>
                </a:cubicBezTo>
                <a:cubicBezTo>
                  <a:pt x="3542643" y="633365"/>
                  <a:pt x="3514410" y="686300"/>
                  <a:pt x="3457946" y="723819"/>
                </a:cubicBezTo>
                <a:cubicBezTo>
                  <a:pt x="3401482" y="761338"/>
                  <a:pt x="3319758" y="780097"/>
                  <a:pt x="3212773" y="780097"/>
                </a:cubicBezTo>
                <a:lnTo>
                  <a:pt x="2773689" y="780097"/>
                </a:lnTo>
                <a:close/>
                <a:moveTo>
                  <a:pt x="1687840" y="0"/>
                </a:moveTo>
                <a:lnTo>
                  <a:pt x="2321948" y="0"/>
                </a:lnTo>
                <a:lnTo>
                  <a:pt x="2321948" y="198367"/>
                </a:lnTo>
                <a:lnTo>
                  <a:pt x="1946386" y="198367"/>
                </a:lnTo>
                <a:lnTo>
                  <a:pt x="1946386" y="289750"/>
                </a:lnTo>
                <a:lnTo>
                  <a:pt x="2276256" y="289750"/>
                </a:lnTo>
                <a:lnTo>
                  <a:pt x="2276256" y="479202"/>
                </a:lnTo>
                <a:lnTo>
                  <a:pt x="1946386" y="479202"/>
                </a:lnTo>
                <a:lnTo>
                  <a:pt x="1946386" y="581730"/>
                </a:lnTo>
                <a:lnTo>
                  <a:pt x="2336435" y="581730"/>
                </a:lnTo>
                <a:lnTo>
                  <a:pt x="2336435" y="780097"/>
                </a:lnTo>
                <a:lnTo>
                  <a:pt x="1687840" y="780097"/>
                </a:lnTo>
                <a:close/>
                <a:moveTo>
                  <a:pt x="792490" y="0"/>
                </a:moveTo>
                <a:lnTo>
                  <a:pt x="1055494" y="0"/>
                </a:lnTo>
                <a:lnTo>
                  <a:pt x="1055494" y="276377"/>
                </a:lnTo>
                <a:lnTo>
                  <a:pt x="1298439" y="276377"/>
                </a:lnTo>
                <a:lnTo>
                  <a:pt x="1298439" y="0"/>
                </a:lnTo>
                <a:lnTo>
                  <a:pt x="1561443" y="0"/>
                </a:lnTo>
                <a:lnTo>
                  <a:pt x="1561443" y="780097"/>
                </a:lnTo>
                <a:lnTo>
                  <a:pt x="1298439" y="780097"/>
                </a:lnTo>
                <a:lnTo>
                  <a:pt x="1298439" y="492576"/>
                </a:lnTo>
                <a:lnTo>
                  <a:pt x="1055494" y="492576"/>
                </a:lnTo>
                <a:lnTo>
                  <a:pt x="1055494" y="780097"/>
                </a:lnTo>
                <a:lnTo>
                  <a:pt x="792490" y="780097"/>
                </a:lnTo>
                <a:close/>
                <a:moveTo>
                  <a:pt x="0" y="0"/>
                </a:moveTo>
                <a:lnTo>
                  <a:pt x="719919" y="0"/>
                </a:lnTo>
                <a:lnTo>
                  <a:pt x="719919" y="203939"/>
                </a:lnTo>
                <a:lnTo>
                  <a:pt x="491461" y="203939"/>
                </a:lnTo>
                <a:lnTo>
                  <a:pt x="491461" y="780097"/>
                </a:lnTo>
                <a:lnTo>
                  <a:pt x="228457" y="780097"/>
                </a:lnTo>
                <a:lnTo>
                  <a:pt x="228457" y="203939"/>
                </a:lnTo>
                <a:lnTo>
                  <a:pt x="0" y="203939"/>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103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2028825" y="946702"/>
            <a:ext cx="5083176" cy="1249845"/>
          </a:xfrm>
        </p:spPr>
        <p:txBody>
          <a:bodyPr/>
          <a:lstStyle/>
          <a:p>
            <a:r>
              <a:rPr lang="en-US"/>
              <a:t>Click to edit Master title style</a:t>
            </a:r>
          </a:p>
        </p:txBody>
      </p:sp>
    </p:spTree>
    <p:extLst>
      <p:ext uri="{BB962C8B-B14F-4D97-AF65-F5344CB8AC3E}">
        <p14:creationId xmlns:p14="http://schemas.microsoft.com/office/powerpoint/2010/main" val="3136337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636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9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1019175" y="2179155"/>
            <a:ext cx="10153650" cy="1249845"/>
          </a:xfrm>
        </p:spPr>
        <p:txBody>
          <a:bodyPr/>
          <a:lstStyle>
            <a:lvl1pPr>
              <a:defRPr sz="8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641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93_Custom Layout">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07DB787-0FBB-4D41-B22E-F21A64B22B4B}"/>
              </a:ext>
            </a:extLst>
          </p:cNvPr>
          <p:cNvSpPr>
            <a:spLocks noGrp="1"/>
          </p:cNvSpPr>
          <p:nvPr>
            <p:ph type="pic" sz="quarter" idx="10" hasCustomPrompt="1"/>
          </p:nvPr>
        </p:nvSpPr>
        <p:spPr>
          <a:xfrm>
            <a:off x="2400981" y="2353689"/>
            <a:ext cx="7390038" cy="1617419"/>
          </a:xfrm>
          <a:custGeom>
            <a:avLst/>
            <a:gdLst/>
            <a:ahLst/>
            <a:cxnLst/>
            <a:rect l="l" t="t" r="r" b="b"/>
            <a:pathLst>
              <a:path w="5434278" h="1189372">
                <a:moveTo>
                  <a:pt x="4403533" y="605551"/>
                </a:moveTo>
                <a:cubicBezTo>
                  <a:pt x="4356213" y="645861"/>
                  <a:pt x="4305388" y="703697"/>
                  <a:pt x="4268583" y="770296"/>
                </a:cubicBezTo>
                <a:cubicBezTo>
                  <a:pt x="4194973" y="903493"/>
                  <a:pt x="4168685" y="1064732"/>
                  <a:pt x="4214252" y="1103290"/>
                </a:cubicBezTo>
                <a:cubicBezTo>
                  <a:pt x="4263325" y="1143599"/>
                  <a:pt x="4370234" y="1082258"/>
                  <a:pt x="4456111" y="921019"/>
                </a:cubicBezTo>
                <a:cubicBezTo>
                  <a:pt x="4482400" y="871946"/>
                  <a:pt x="4503431" y="822874"/>
                  <a:pt x="4517452" y="780811"/>
                </a:cubicBezTo>
                <a:cubicBezTo>
                  <a:pt x="4505184" y="775553"/>
                  <a:pt x="4494669" y="768543"/>
                  <a:pt x="4484153" y="759780"/>
                </a:cubicBezTo>
                <a:cubicBezTo>
                  <a:pt x="4447348" y="731738"/>
                  <a:pt x="4405286" y="670397"/>
                  <a:pt x="4403533" y="605551"/>
                </a:cubicBezTo>
                <a:close/>
                <a:moveTo>
                  <a:pt x="4517452" y="566337"/>
                </a:moveTo>
                <a:cubicBezTo>
                  <a:pt x="4506499" y="568308"/>
                  <a:pt x="4495545" y="583644"/>
                  <a:pt x="4491163" y="609056"/>
                </a:cubicBezTo>
                <a:cubicBezTo>
                  <a:pt x="4482400" y="656377"/>
                  <a:pt x="4501679" y="707202"/>
                  <a:pt x="4529720" y="733491"/>
                </a:cubicBezTo>
                <a:cubicBezTo>
                  <a:pt x="4543741" y="679160"/>
                  <a:pt x="4548999" y="635345"/>
                  <a:pt x="4543741" y="603799"/>
                </a:cubicBezTo>
                <a:cubicBezTo>
                  <a:pt x="4539359" y="575757"/>
                  <a:pt x="4528406" y="564365"/>
                  <a:pt x="4517452" y="566337"/>
                </a:cubicBezTo>
                <a:close/>
                <a:moveTo>
                  <a:pt x="1628558" y="552973"/>
                </a:moveTo>
                <a:cubicBezTo>
                  <a:pt x="1572475" y="547715"/>
                  <a:pt x="1444535" y="661634"/>
                  <a:pt x="1348142" y="817616"/>
                </a:cubicBezTo>
                <a:cubicBezTo>
                  <a:pt x="1255254" y="968340"/>
                  <a:pt x="1232470" y="1122568"/>
                  <a:pt x="1300822" y="1124321"/>
                </a:cubicBezTo>
                <a:cubicBezTo>
                  <a:pt x="1372678" y="1126073"/>
                  <a:pt x="1463813" y="1013907"/>
                  <a:pt x="1553196" y="859678"/>
                </a:cubicBezTo>
                <a:cubicBezTo>
                  <a:pt x="1663610" y="666892"/>
                  <a:pt x="1679383" y="558231"/>
                  <a:pt x="1628558" y="552973"/>
                </a:cubicBezTo>
                <a:close/>
                <a:moveTo>
                  <a:pt x="4461372" y="473719"/>
                </a:moveTo>
                <a:cubicBezTo>
                  <a:pt x="4503952" y="475037"/>
                  <a:pt x="4530597" y="492289"/>
                  <a:pt x="4561267" y="533695"/>
                </a:cubicBezTo>
                <a:cubicBezTo>
                  <a:pt x="4601577" y="588025"/>
                  <a:pt x="4654155" y="600293"/>
                  <a:pt x="4643639" y="726481"/>
                </a:cubicBezTo>
                <a:cubicBezTo>
                  <a:pt x="4641887" y="740501"/>
                  <a:pt x="4641887" y="752770"/>
                  <a:pt x="4640134" y="766790"/>
                </a:cubicBezTo>
                <a:cubicBezTo>
                  <a:pt x="4650650" y="766790"/>
                  <a:pt x="4661165" y="763285"/>
                  <a:pt x="4675186" y="763285"/>
                </a:cubicBezTo>
                <a:cubicBezTo>
                  <a:pt x="4687454" y="763285"/>
                  <a:pt x="4687454" y="772048"/>
                  <a:pt x="4680444" y="780811"/>
                </a:cubicBezTo>
                <a:cubicBezTo>
                  <a:pt x="4668176" y="794832"/>
                  <a:pt x="4650650" y="801842"/>
                  <a:pt x="4633123" y="803595"/>
                </a:cubicBezTo>
                <a:cubicBezTo>
                  <a:pt x="4596319" y="952566"/>
                  <a:pt x="4485905" y="1129579"/>
                  <a:pt x="4356213" y="1173394"/>
                </a:cubicBezTo>
                <a:cubicBezTo>
                  <a:pt x="4293119" y="1194425"/>
                  <a:pt x="4205489" y="1187414"/>
                  <a:pt x="4135385" y="1096279"/>
                </a:cubicBezTo>
                <a:cubicBezTo>
                  <a:pt x="4058271" y="994628"/>
                  <a:pt x="4084560" y="842152"/>
                  <a:pt x="4163427" y="701944"/>
                </a:cubicBezTo>
                <a:cubicBezTo>
                  <a:pt x="4230026" y="582767"/>
                  <a:pt x="4336935" y="481117"/>
                  <a:pt x="4442090" y="474106"/>
                </a:cubicBezTo>
                <a:cubicBezTo>
                  <a:pt x="4448882" y="473668"/>
                  <a:pt x="4455290" y="473531"/>
                  <a:pt x="4461372" y="473719"/>
                </a:cubicBezTo>
                <a:close/>
                <a:moveTo>
                  <a:pt x="5295138" y="458004"/>
                </a:moveTo>
                <a:cubicBezTo>
                  <a:pt x="5300273" y="458661"/>
                  <a:pt x="5305284" y="462276"/>
                  <a:pt x="5310542" y="468848"/>
                </a:cubicBezTo>
                <a:cubicBezTo>
                  <a:pt x="5336830" y="500395"/>
                  <a:pt x="5350851" y="577510"/>
                  <a:pt x="5308789" y="665140"/>
                </a:cubicBezTo>
                <a:cubicBezTo>
                  <a:pt x="5270232" y="744007"/>
                  <a:pt x="5182602" y="875452"/>
                  <a:pt x="5142292" y="964834"/>
                </a:cubicBezTo>
                <a:cubicBezTo>
                  <a:pt x="5096725" y="1064732"/>
                  <a:pt x="5103735" y="1138342"/>
                  <a:pt x="5166828" y="1134837"/>
                </a:cubicBezTo>
                <a:cubicBezTo>
                  <a:pt x="5240437" y="1131331"/>
                  <a:pt x="5329820" y="1015660"/>
                  <a:pt x="5398172" y="892978"/>
                </a:cubicBezTo>
                <a:cubicBezTo>
                  <a:pt x="5406935" y="877204"/>
                  <a:pt x="5422708" y="875452"/>
                  <a:pt x="5429718" y="891225"/>
                </a:cubicBezTo>
                <a:cubicBezTo>
                  <a:pt x="5436729" y="905246"/>
                  <a:pt x="5438482" y="952566"/>
                  <a:pt x="5413945" y="1001639"/>
                </a:cubicBezTo>
                <a:cubicBezTo>
                  <a:pt x="5363119" y="1099784"/>
                  <a:pt x="5254459" y="1189167"/>
                  <a:pt x="5151055" y="1189167"/>
                </a:cubicBezTo>
                <a:cubicBezTo>
                  <a:pt x="5037136" y="1189167"/>
                  <a:pt x="4991568" y="1117310"/>
                  <a:pt x="5005590" y="1015660"/>
                </a:cubicBezTo>
                <a:cubicBezTo>
                  <a:pt x="4944249" y="1098032"/>
                  <a:pt x="4851361" y="1187414"/>
                  <a:pt x="4753215" y="1180404"/>
                </a:cubicBezTo>
                <a:cubicBezTo>
                  <a:pt x="4628780" y="1171641"/>
                  <a:pt x="4625275" y="1041949"/>
                  <a:pt x="4663832" y="926277"/>
                </a:cubicBezTo>
                <a:cubicBezTo>
                  <a:pt x="4702390" y="810605"/>
                  <a:pt x="4791772" y="638851"/>
                  <a:pt x="4905691" y="479364"/>
                </a:cubicBezTo>
                <a:cubicBezTo>
                  <a:pt x="4919712" y="460085"/>
                  <a:pt x="4937238" y="461838"/>
                  <a:pt x="4951259" y="477611"/>
                </a:cubicBezTo>
                <a:cubicBezTo>
                  <a:pt x="4989816" y="535447"/>
                  <a:pt x="4981053" y="614314"/>
                  <a:pt x="4917960" y="714212"/>
                </a:cubicBezTo>
                <a:cubicBezTo>
                  <a:pt x="4853114" y="817616"/>
                  <a:pt x="4818061" y="887720"/>
                  <a:pt x="4781256" y="971845"/>
                </a:cubicBezTo>
                <a:cubicBezTo>
                  <a:pt x="4744452" y="1057722"/>
                  <a:pt x="4749710" y="1120816"/>
                  <a:pt x="4790020" y="1124321"/>
                </a:cubicBezTo>
                <a:cubicBezTo>
                  <a:pt x="4858371" y="1129579"/>
                  <a:pt x="4954764" y="1006897"/>
                  <a:pt x="5049404" y="854421"/>
                </a:cubicBezTo>
                <a:cubicBezTo>
                  <a:pt x="5159818" y="675655"/>
                  <a:pt x="5210643" y="554726"/>
                  <a:pt x="5266726" y="479364"/>
                </a:cubicBezTo>
                <a:cubicBezTo>
                  <a:pt x="5277680" y="464029"/>
                  <a:pt x="5286580" y="456909"/>
                  <a:pt x="5295138" y="458004"/>
                </a:cubicBezTo>
                <a:close/>
                <a:moveTo>
                  <a:pt x="661733" y="78019"/>
                </a:moveTo>
                <a:cubicBezTo>
                  <a:pt x="735342" y="79771"/>
                  <a:pt x="801940" y="99050"/>
                  <a:pt x="828229" y="167401"/>
                </a:cubicBezTo>
                <a:cubicBezTo>
                  <a:pt x="833487" y="181422"/>
                  <a:pt x="829982" y="195443"/>
                  <a:pt x="807198" y="193690"/>
                </a:cubicBezTo>
                <a:cubicBezTo>
                  <a:pt x="721321" y="184927"/>
                  <a:pt x="610907" y="202453"/>
                  <a:pt x="509256" y="219979"/>
                </a:cubicBezTo>
                <a:cubicBezTo>
                  <a:pt x="511009" y="262041"/>
                  <a:pt x="498740" y="319877"/>
                  <a:pt x="451420" y="405755"/>
                </a:cubicBezTo>
                <a:cubicBezTo>
                  <a:pt x="346264" y="596788"/>
                  <a:pt x="197293" y="842152"/>
                  <a:pt x="60590" y="1162878"/>
                </a:cubicBezTo>
                <a:cubicBezTo>
                  <a:pt x="53580" y="1180404"/>
                  <a:pt x="44817" y="1180404"/>
                  <a:pt x="32549" y="1168136"/>
                </a:cubicBezTo>
                <a:cubicBezTo>
                  <a:pt x="8012" y="1145352"/>
                  <a:pt x="-13019" y="1092774"/>
                  <a:pt x="9765" y="1008649"/>
                </a:cubicBezTo>
                <a:cubicBezTo>
                  <a:pt x="50075" y="864936"/>
                  <a:pt x="239356" y="484622"/>
                  <a:pt x="402348" y="237505"/>
                </a:cubicBezTo>
                <a:cubicBezTo>
                  <a:pt x="362038" y="244516"/>
                  <a:pt x="326986" y="248021"/>
                  <a:pt x="295439" y="249773"/>
                </a:cubicBezTo>
                <a:cubicBezTo>
                  <a:pt x="190283" y="253279"/>
                  <a:pt x="114921" y="214721"/>
                  <a:pt x="95643" y="149875"/>
                </a:cubicBezTo>
                <a:cubicBezTo>
                  <a:pt x="90385" y="134102"/>
                  <a:pt x="97395" y="125339"/>
                  <a:pt x="114921" y="127091"/>
                </a:cubicBezTo>
                <a:cubicBezTo>
                  <a:pt x="270903" y="139359"/>
                  <a:pt x="561834" y="74513"/>
                  <a:pt x="661733" y="78019"/>
                </a:cubicBezTo>
                <a:close/>
                <a:moveTo>
                  <a:pt x="4443448" y="75787"/>
                </a:moveTo>
                <a:cubicBezTo>
                  <a:pt x="4452211" y="75171"/>
                  <a:pt x="4458235" y="81743"/>
                  <a:pt x="4461521" y="93792"/>
                </a:cubicBezTo>
                <a:cubicBezTo>
                  <a:pt x="4475542" y="144617"/>
                  <a:pt x="4458016" y="221732"/>
                  <a:pt x="4354613" y="323383"/>
                </a:cubicBezTo>
                <a:cubicBezTo>
                  <a:pt x="4228425" y="446065"/>
                  <a:pt x="4077702" y="579262"/>
                  <a:pt x="3862132" y="812358"/>
                </a:cubicBezTo>
                <a:cubicBezTo>
                  <a:pt x="3788523" y="943803"/>
                  <a:pt x="3732439" y="1069990"/>
                  <a:pt x="3695635" y="1175146"/>
                </a:cubicBezTo>
                <a:cubicBezTo>
                  <a:pt x="3688625" y="1192672"/>
                  <a:pt x="3676356" y="1192672"/>
                  <a:pt x="3662336" y="1180404"/>
                </a:cubicBezTo>
                <a:cubicBezTo>
                  <a:pt x="3636047" y="1157620"/>
                  <a:pt x="3618521" y="1096279"/>
                  <a:pt x="3644810" y="1005144"/>
                </a:cubicBezTo>
                <a:cubicBezTo>
                  <a:pt x="3664088" y="942050"/>
                  <a:pt x="3704398" y="849163"/>
                  <a:pt x="3753471" y="751017"/>
                </a:cubicBezTo>
                <a:cubicBezTo>
                  <a:pt x="3756976" y="537200"/>
                  <a:pt x="3770997" y="269052"/>
                  <a:pt x="3804296" y="102555"/>
                </a:cubicBezTo>
                <a:cubicBezTo>
                  <a:pt x="3809554" y="74513"/>
                  <a:pt x="3825327" y="72761"/>
                  <a:pt x="3841101" y="83276"/>
                </a:cubicBezTo>
                <a:cubicBezTo>
                  <a:pt x="3883163" y="109565"/>
                  <a:pt x="3909452" y="160391"/>
                  <a:pt x="3902442" y="286578"/>
                </a:cubicBezTo>
                <a:cubicBezTo>
                  <a:pt x="3897184" y="384724"/>
                  <a:pt x="3883163" y="498643"/>
                  <a:pt x="3876153" y="630087"/>
                </a:cubicBezTo>
                <a:cubicBezTo>
                  <a:pt x="4039145" y="449570"/>
                  <a:pt x="4286261" y="207711"/>
                  <a:pt x="4424717" y="85029"/>
                </a:cubicBezTo>
                <a:cubicBezTo>
                  <a:pt x="4431946" y="79114"/>
                  <a:pt x="4438190" y="76156"/>
                  <a:pt x="4443448" y="75787"/>
                </a:cubicBezTo>
                <a:close/>
                <a:moveTo>
                  <a:pt x="1038808" y="28"/>
                </a:moveTo>
                <a:cubicBezTo>
                  <a:pt x="1046257" y="466"/>
                  <a:pt x="1052829" y="6162"/>
                  <a:pt x="1057210" y="16677"/>
                </a:cubicBezTo>
                <a:cubicBezTo>
                  <a:pt x="1079994" y="67503"/>
                  <a:pt x="1074736" y="155133"/>
                  <a:pt x="1008137" y="265547"/>
                </a:cubicBezTo>
                <a:cubicBezTo>
                  <a:pt x="966076" y="335651"/>
                  <a:pt x="873187" y="477611"/>
                  <a:pt x="797825" y="595036"/>
                </a:cubicBezTo>
                <a:cubicBezTo>
                  <a:pt x="869682" y="524932"/>
                  <a:pt x="960817" y="467096"/>
                  <a:pt x="1008137" y="472354"/>
                </a:cubicBezTo>
                <a:cubicBezTo>
                  <a:pt x="1067726" y="479364"/>
                  <a:pt x="1122056" y="566994"/>
                  <a:pt x="1076489" y="656377"/>
                </a:cubicBezTo>
                <a:cubicBezTo>
                  <a:pt x="1037932" y="733491"/>
                  <a:pt x="953807" y="861431"/>
                  <a:pt x="913497" y="952566"/>
                </a:cubicBezTo>
                <a:cubicBezTo>
                  <a:pt x="869682" y="1054217"/>
                  <a:pt x="878445" y="1136589"/>
                  <a:pt x="943291" y="1133084"/>
                </a:cubicBezTo>
                <a:cubicBezTo>
                  <a:pt x="1006166" y="1130017"/>
                  <a:pt x="1087826" y="1033021"/>
                  <a:pt x="1143656" y="933678"/>
                </a:cubicBezTo>
                <a:lnTo>
                  <a:pt x="1150549" y="920505"/>
                </a:lnTo>
                <a:lnTo>
                  <a:pt x="1154371" y="904890"/>
                </a:lnTo>
                <a:cubicBezTo>
                  <a:pt x="1169158" y="854201"/>
                  <a:pt x="1194351" y="800528"/>
                  <a:pt x="1230717" y="747512"/>
                </a:cubicBezTo>
                <a:cubicBezTo>
                  <a:pt x="1372678" y="540705"/>
                  <a:pt x="1511134" y="461838"/>
                  <a:pt x="1598764" y="461838"/>
                </a:cubicBezTo>
                <a:cubicBezTo>
                  <a:pt x="1674126" y="461838"/>
                  <a:pt x="1709177" y="519674"/>
                  <a:pt x="1705672" y="588025"/>
                </a:cubicBezTo>
                <a:cubicBezTo>
                  <a:pt x="1728456" y="545963"/>
                  <a:pt x="1749487" y="509158"/>
                  <a:pt x="1768766" y="481117"/>
                </a:cubicBezTo>
                <a:cubicBezTo>
                  <a:pt x="1784539" y="458333"/>
                  <a:pt x="1798560" y="454828"/>
                  <a:pt x="1810828" y="470601"/>
                </a:cubicBezTo>
                <a:cubicBezTo>
                  <a:pt x="1837117" y="502148"/>
                  <a:pt x="1851138" y="577510"/>
                  <a:pt x="1809075" y="665140"/>
                </a:cubicBezTo>
                <a:cubicBezTo>
                  <a:pt x="1770519" y="744007"/>
                  <a:pt x="1682888" y="875452"/>
                  <a:pt x="1640826" y="968340"/>
                </a:cubicBezTo>
                <a:cubicBezTo>
                  <a:pt x="1597011" y="1066485"/>
                  <a:pt x="1595258" y="1141847"/>
                  <a:pt x="1654847" y="1138342"/>
                </a:cubicBezTo>
                <a:cubicBezTo>
                  <a:pt x="1690775" y="1136589"/>
                  <a:pt x="1732838" y="1105918"/>
                  <a:pt x="1773586" y="1060570"/>
                </a:cubicBezTo>
                <a:lnTo>
                  <a:pt x="1800804" y="1027634"/>
                </a:lnTo>
                <a:lnTo>
                  <a:pt x="1801407" y="1024354"/>
                </a:lnTo>
                <a:cubicBezTo>
                  <a:pt x="1803735" y="1014318"/>
                  <a:pt x="1806637" y="1003830"/>
                  <a:pt x="1810142" y="992876"/>
                </a:cubicBezTo>
                <a:cubicBezTo>
                  <a:pt x="1845195" y="882462"/>
                  <a:pt x="1980145" y="638851"/>
                  <a:pt x="2090558" y="475859"/>
                </a:cubicBezTo>
                <a:cubicBezTo>
                  <a:pt x="2102827" y="456580"/>
                  <a:pt x="2116847" y="458333"/>
                  <a:pt x="2127363" y="475859"/>
                </a:cubicBezTo>
                <a:cubicBezTo>
                  <a:pt x="2153652" y="519674"/>
                  <a:pt x="2151899" y="579262"/>
                  <a:pt x="2132621" y="642356"/>
                </a:cubicBezTo>
                <a:cubicBezTo>
                  <a:pt x="2211488" y="558231"/>
                  <a:pt x="2330665" y="461838"/>
                  <a:pt x="2388501" y="470601"/>
                </a:cubicBezTo>
                <a:cubicBezTo>
                  <a:pt x="2446336" y="479364"/>
                  <a:pt x="2500667" y="565241"/>
                  <a:pt x="2456852" y="656377"/>
                </a:cubicBezTo>
                <a:cubicBezTo>
                  <a:pt x="2420047" y="733491"/>
                  <a:pt x="2334170" y="863183"/>
                  <a:pt x="2293860" y="954319"/>
                </a:cubicBezTo>
                <a:cubicBezTo>
                  <a:pt x="2248292" y="1055969"/>
                  <a:pt x="2258808" y="1138342"/>
                  <a:pt x="2321902" y="1134837"/>
                </a:cubicBezTo>
                <a:cubicBezTo>
                  <a:pt x="2384776" y="1131769"/>
                  <a:pt x="2458385" y="1042825"/>
                  <a:pt x="2520421" y="938449"/>
                </a:cubicBezTo>
                <a:lnTo>
                  <a:pt x="2539247" y="905287"/>
                </a:lnTo>
                <a:lnTo>
                  <a:pt x="2545215" y="890506"/>
                </a:lnTo>
                <a:cubicBezTo>
                  <a:pt x="2635909" y="670397"/>
                  <a:pt x="2875713" y="205739"/>
                  <a:pt x="3012197" y="20183"/>
                </a:cubicBezTo>
                <a:cubicBezTo>
                  <a:pt x="3027971" y="-848"/>
                  <a:pt x="3045497" y="-2601"/>
                  <a:pt x="3056012" y="18430"/>
                </a:cubicBezTo>
                <a:cubicBezTo>
                  <a:pt x="3082301" y="71008"/>
                  <a:pt x="3078796" y="141112"/>
                  <a:pt x="3005187" y="269052"/>
                </a:cubicBezTo>
                <a:cubicBezTo>
                  <a:pt x="2963124" y="340908"/>
                  <a:pt x="2894773" y="463591"/>
                  <a:pt x="2847453" y="549468"/>
                </a:cubicBezTo>
                <a:cubicBezTo>
                  <a:pt x="2903536" y="495137"/>
                  <a:pt x="2957867" y="465343"/>
                  <a:pt x="3003435" y="449570"/>
                </a:cubicBezTo>
                <a:cubicBezTo>
                  <a:pt x="3070033" y="426786"/>
                  <a:pt x="3112095" y="453075"/>
                  <a:pt x="3147147" y="526684"/>
                </a:cubicBezTo>
                <a:cubicBezTo>
                  <a:pt x="3180447" y="595036"/>
                  <a:pt x="3175189" y="668645"/>
                  <a:pt x="3110343" y="731738"/>
                </a:cubicBezTo>
                <a:cubicBezTo>
                  <a:pt x="3050754" y="789574"/>
                  <a:pt x="2977145" y="840400"/>
                  <a:pt x="2866731" y="873699"/>
                </a:cubicBezTo>
                <a:cubicBezTo>
                  <a:pt x="2873742" y="1017412"/>
                  <a:pt x="2922814" y="1117310"/>
                  <a:pt x="2989413" y="1124321"/>
                </a:cubicBezTo>
                <a:cubicBezTo>
                  <a:pt x="3061270" y="1131331"/>
                  <a:pt x="3157663" y="996381"/>
                  <a:pt x="3210241" y="887720"/>
                </a:cubicBezTo>
                <a:cubicBezTo>
                  <a:pt x="3220757" y="866689"/>
                  <a:pt x="3236530" y="864936"/>
                  <a:pt x="3245293" y="885967"/>
                </a:cubicBezTo>
                <a:cubicBezTo>
                  <a:pt x="3254056" y="906998"/>
                  <a:pt x="3250551" y="949061"/>
                  <a:pt x="3224262" y="992876"/>
                </a:cubicBezTo>
                <a:cubicBezTo>
                  <a:pt x="3182200" y="1066485"/>
                  <a:pt x="3101580" y="1178651"/>
                  <a:pt x="2963124" y="1176899"/>
                </a:cubicBezTo>
                <a:cubicBezTo>
                  <a:pt x="2840443" y="1175146"/>
                  <a:pt x="2737039" y="1075248"/>
                  <a:pt x="2740544" y="838647"/>
                </a:cubicBezTo>
                <a:cubicBezTo>
                  <a:pt x="2740544" y="807100"/>
                  <a:pt x="2744049" y="801842"/>
                  <a:pt x="2777349" y="791327"/>
                </a:cubicBezTo>
                <a:cubicBezTo>
                  <a:pt x="2994671" y="719470"/>
                  <a:pt x="3110343" y="566994"/>
                  <a:pt x="3084054" y="521426"/>
                </a:cubicBezTo>
                <a:cubicBezTo>
                  <a:pt x="3064776" y="489880"/>
                  <a:pt x="2987661" y="509158"/>
                  <a:pt x="2894773" y="581015"/>
                </a:cubicBezTo>
                <a:cubicBezTo>
                  <a:pt x="2763328" y="680913"/>
                  <a:pt x="2684461" y="835142"/>
                  <a:pt x="2549511" y="1157620"/>
                </a:cubicBezTo>
                <a:cubicBezTo>
                  <a:pt x="2544254" y="1171641"/>
                  <a:pt x="2530232" y="1175146"/>
                  <a:pt x="2517964" y="1161125"/>
                </a:cubicBezTo>
                <a:cubicBezTo>
                  <a:pt x="2504820" y="1146228"/>
                  <a:pt x="2496057" y="1124759"/>
                  <a:pt x="2494742" y="1093650"/>
                </a:cubicBezTo>
                <a:lnTo>
                  <a:pt x="2494756" y="1092870"/>
                </a:lnTo>
                <a:lnTo>
                  <a:pt x="2484192" y="1104104"/>
                </a:lnTo>
                <a:cubicBezTo>
                  <a:pt x="2431357" y="1154252"/>
                  <a:pt x="2364402" y="1189167"/>
                  <a:pt x="2300870" y="1189167"/>
                </a:cubicBezTo>
                <a:cubicBezTo>
                  <a:pt x="2151899" y="1189167"/>
                  <a:pt x="2116847" y="1080506"/>
                  <a:pt x="2167673" y="928030"/>
                </a:cubicBezTo>
                <a:cubicBezTo>
                  <a:pt x="2225509" y="756275"/>
                  <a:pt x="2379737" y="570499"/>
                  <a:pt x="2348190" y="556478"/>
                </a:cubicBezTo>
                <a:cubicBezTo>
                  <a:pt x="2330665" y="549468"/>
                  <a:pt x="2229014" y="598541"/>
                  <a:pt x="2116847" y="721223"/>
                </a:cubicBezTo>
                <a:cubicBezTo>
                  <a:pt x="2013444" y="833389"/>
                  <a:pt x="1936330" y="1001639"/>
                  <a:pt x="1860968" y="1166383"/>
                </a:cubicBezTo>
                <a:cubicBezTo>
                  <a:pt x="1853958" y="1182157"/>
                  <a:pt x="1843442" y="1189167"/>
                  <a:pt x="1827669" y="1173394"/>
                </a:cubicBezTo>
                <a:cubicBezTo>
                  <a:pt x="1818906" y="1164631"/>
                  <a:pt x="1811676" y="1154444"/>
                  <a:pt x="1806199" y="1142723"/>
                </a:cubicBezTo>
                <a:lnTo>
                  <a:pt x="1799589" y="1124696"/>
                </a:lnTo>
                <a:lnTo>
                  <a:pt x="1789578" y="1133522"/>
                </a:lnTo>
                <a:cubicBezTo>
                  <a:pt x="1744229" y="1169012"/>
                  <a:pt x="1692528" y="1191796"/>
                  <a:pt x="1644331" y="1189167"/>
                </a:cubicBezTo>
                <a:cubicBezTo>
                  <a:pt x="1549691" y="1183909"/>
                  <a:pt x="1500618" y="1127826"/>
                  <a:pt x="1500618" y="1045454"/>
                </a:cubicBezTo>
                <a:cubicBezTo>
                  <a:pt x="1444535" y="1117310"/>
                  <a:pt x="1365668" y="1182157"/>
                  <a:pt x="1281543" y="1182157"/>
                </a:cubicBezTo>
                <a:cubicBezTo>
                  <a:pt x="1210234" y="1182157"/>
                  <a:pt x="1163749" y="1139553"/>
                  <a:pt x="1146198" y="1073866"/>
                </a:cubicBezTo>
                <a:lnTo>
                  <a:pt x="1142834" y="1056571"/>
                </a:lnTo>
                <a:lnTo>
                  <a:pt x="1133202" y="1069579"/>
                </a:lnTo>
                <a:cubicBezTo>
                  <a:pt x="1077585" y="1136370"/>
                  <a:pt x="998060" y="1185662"/>
                  <a:pt x="920507" y="1185662"/>
                </a:cubicBezTo>
                <a:cubicBezTo>
                  <a:pt x="773289" y="1185662"/>
                  <a:pt x="736485" y="1078753"/>
                  <a:pt x="789063" y="926277"/>
                </a:cubicBezTo>
                <a:cubicBezTo>
                  <a:pt x="846898" y="756275"/>
                  <a:pt x="999375" y="574004"/>
                  <a:pt x="971333" y="558231"/>
                </a:cubicBezTo>
                <a:cubicBezTo>
                  <a:pt x="946796" y="544210"/>
                  <a:pt x="755763" y="663387"/>
                  <a:pt x="654112" y="829884"/>
                </a:cubicBezTo>
                <a:cubicBezTo>
                  <a:pt x="591019" y="933288"/>
                  <a:pt x="526173" y="1055969"/>
                  <a:pt x="484110" y="1162878"/>
                </a:cubicBezTo>
                <a:cubicBezTo>
                  <a:pt x="477100" y="1178651"/>
                  <a:pt x="464831" y="1182157"/>
                  <a:pt x="454316" y="1169888"/>
                </a:cubicBezTo>
                <a:cubicBezTo>
                  <a:pt x="426274" y="1138342"/>
                  <a:pt x="410501" y="1089269"/>
                  <a:pt x="447306" y="984113"/>
                </a:cubicBezTo>
                <a:cubicBezTo>
                  <a:pt x="508647" y="808853"/>
                  <a:pt x="873187" y="191938"/>
                  <a:pt x="1015148" y="14925"/>
                </a:cubicBezTo>
                <a:cubicBezTo>
                  <a:pt x="1023034" y="4409"/>
                  <a:pt x="1031359" y="-410"/>
                  <a:pt x="1038808" y="2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91776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2028825" y="946702"/>
            <a:ext cx="4067176" cy="2120055"/>
          </a:xfrm>
        </p:spPr>
        <p:txBody>
          <a:bodyPr/>
          <a:lstStyle/>
          <a:p>
            <a:r>
              <a:rPr lang="en-US" dirty="0"/>
              <a:t>Click to edit Master title style</a:t>
            </a:r>
          </a:p>
        </p:txBody>
      </p:sp>
      <p:grpSp>
        <p:nvGrpSpPr>
          <p:cNvPr id="2" name="Group 1">
            <a:extLst>
              <a:ext uri="{FF2B5EF4-FFF2-40B4-BE49-F238E27FC236}">
                <a16:creationId xmlns:a16="http://schemas.microsoft.com/office/drawing/2014/main" id="{A57C9152-07F3-474A-8266-E552A716B6AE}"/>
              </a:ext>
            </a:extLst>
          </p:cNvPr>
          <p:cNvGrpSpPr/>
          <p:nvPr userDrawn="1"/>
        </p:nvGrpSpPr>
        <p:grpSpPr>
          <a:xfrm>
            <a:off x="5550444" y="1841480"/>
            <a:ext cx="6641556" cy="3899528"/>
            <a:chOff x="5550444" y="1841480"/>
            <a:chExt cx="6641556" cy="3899528"/>
          </a:xfrm>
        </p:grpSpPr>
        <p:pic>
          <p:nvPicPr>
            <p:cNvPr id="8" name="Picture 7">
              <a:extLst>
                <a:ext uri="{FF2B5EF4-FFF2-40B4-BE49-F238E27FC236}">
                  <a16:creationId xmlns:a16="http://schemas.microsoft.com/office/drawing/2014/main" id="{D806993E-AE8E-4349-A470-0020BD13FF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50444" y="1841480"/>
              <a:ext cx="6641556" cy="3899528"/>
            </a:xfrm>
            <a:prstGeom prst="rect">
              <a:avLst/>
            </a:prstGeom>
            <a:effectLst/>
          </p:spPr>
        </p:pic>
        <p:sp>
          <p:nvSpPr>
            <p:cNvPr id="12" name="Rectangle 11">
              <a:extLst>
                <a:ext uri="{FF2B5EF4-FFF2-40B4-BE49-F238E27FC236}">
                  <a16:creationId xmlns:a16="http://schemas.microsoft.com/office/drawing/2014/main" id="{9F635B59-75FD-4B1B-924C-7F5A0A647BD4}"/>
                </a:ext>
              </a:extLst>
            </p:cNvPr>
            <p:cNvSpPr/>
            <p:nvPr userDrawn="1"/>
          </p:nvSpPr>
          <p:spPr>
            <a:xfrm>
              <a:off x="8511993" y="5381156"/>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icture Placeholder 8">
            <a:extLst>
              <a:ext uri="{FF2B5EF4-FFF2-40B4-BE49-F238E27FC236}">
                <a16:creationId xmlns:a16="http://schemas.microsoft.com/office/drawing/2014/main" id="{8C99B3E5-29F6-4045-95C7-E01008D073A7}"/>
              </a:ext>
            </a:extLst>
          </p:cNvPr>
          <p:cNvSpPr>
            <a:spLocks noGrp="1"/>
          </p:cNvSpPr>
          <p:nvPr>
            <p:ph type="pic" sz="quarter" idx="13"/>
          </p:nvPr>
        </p:nvSpPr>
        <p:spPr>
          <a:xfrm>
            <a:off x="6369415" y="2123074"/>
            <a:ext cx="4996292" cy="31204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715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7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6" presetClass="emph" presetSubtype="0" accel="50000" decel="50000" autoRev="1" fill="hold" grpId="1" nodeType="withEffect">
                                  <p:stCondLst>
                                    <p:cond delay="800"/>
                                  </p:stCondLst>
                                  <p:childTnLst>
                                    <p:animScale>
                                      <p:cBhvr>
                                        <p:cTn id="13"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97_Custom Layout">
    <p:bg>
      <p:bgRef idx="1001">
        <a:schemeClr val="bg1"/>
      </p:bgRef>
    </p:bg>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9156700" y="0"/>
            <a:ext cx="30353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9C31A947-6141-40E5-B637-C8CC8B3465BD}"/>
              </a:ext>
            </a:extLst>
          </p:cNvPr>
          <p:cNvSpPr>
            <a:spLocks noGrp="1"/>
          </p:cNvSpPr>
          <p:nvPr>
            <p:ph type="title"/>
          </p:nvPr>
        </p:nvSpPr>
        <p:spPr>
          <a:xfrm>
            <a:off x="1019175" y="946702"/>
            <a:ext cx="5083176" cy="1249845"/>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237673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C14B45-0E79-4B57-A532-BA72669181C5}"/>
              </a:ext>
            </a:extLst>
          </p:cNvPr>
          <p:cNvSpPr>
            <a:spLocks noGrp="1"/>
          </p:cNvSpPr>
          <p:nvPr>
            <p:ph type="title"/>
          </p:nvPr>
        </p:nvSpPr>
        <p:spPr>
          <a:xfrm>
            <a:off x="2028825" y="946702"/>
            <a:ext cx="4067175" cy="1249845"/>
          </a:xfrm>
        </p:spPr>
        <p:txBody>
          <a:bodyPr/>
          <a:lstStyle/>
          <a:p>
            <a:r>
              <a:rPr lang="en-US"/>
              <a:t>Click to edit Master title style</a:t>
            </a:r>
          </a:p>
        </p:txBody>
      </p:sp>
    </p:spTree>
    <p:extLst>
      <p:ext uri="{BB962C8B-B14F-4D97-AF65-F5344CB8AC3E}">
        <p14:creationId xmlns:p14="http://schemas.microsoft.com/office/powerpoint/2010/main" val="26139097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6256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6095999" y="0"/>
            <a:ext cx="5076825"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5">
            <a:extLst>
              <a:ext uri="{FF2B5EF4-FFF2-40B4-BE49-F238E27FC236}">
                <a16:creationId xmlns:a16="http://schemas.microsoft.com/office/drawing/2014/main" id="{9D9A140C-EC8B-400B-A57E-FCD0F195C2AC}"/>
              </a:ext>
            </a:extLst>
          </p:cNvPr>
          <p:cNvSpPr>
            <a:spLocks noGrp="1"/>
          </p:cNvSpPr>
          <p:nvPr>
            <p:ph type="title"/>
          </p:nvPr>
        </p:nvSpPr>
        <p:spPr>
          <a:xfrm>
            <a:off x="2028825" y="946703"/>
            <a:ext cx="4067176" cy="1273984"/>
          </a:xfrm>
        </p:spPr>
        <p:txBody>
          <a:bodyPr/>
          <a:lstStyle/>
          <a:p>
            <a:r>
              <a:rPr lang="en-US" dirty="0"/>
              <a:t>Click to edit Master title style</a:t>
            </a:r>
          </a:p>
        </p:txBody>
      </p:sp>
    </p:spTree>
    <p:extLst>
      <p:ext uri="{BB962C8B-B14F-4D97-AF65-F5344CB8AC3E}">
        <p14:creationId xmlns:p14="http://schemas.microsoft.com/office/powerpoint/2010/main" val="9322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883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4932352" y="2264709"/>
            <a:ext cx="2327297" cy="2328582"/>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86764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3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55A12D-11E0-437B-89DE-E19CBD7991A6}"/>
              </a:ext>
            </a:extLst>
          </p:cNvPr>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ontserrat Black" charset="0"/>
                <a:ea typeface="Montserrat Black" charset="0"/>
                <a:cs typeface="Montserrat Black" charset="0"/>
              </a:defRPr>
            </a:lvl1pPr>
          </a:lstStyle>
          <a:p>
            <a:r>
              <a:rPr lang="en-US" dirty="0"/>
              <a:t>Click to edit</a:t>
            </a:r>
          </a:p>
        </p:txBody>
      </p:sp>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6096001" y="-30480"/>
            <a:ext cx="608584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1948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6" presetClass="emph" presetSubtype="0" accel="50000" decel="50000" autoRev="1" fill="hold" grpId="1" nodeType="withEffect">
                                  <p:stCondLst>
                                    <p:cond delay="500"/>
                                  </p:stCondLst>
                                  <p:childTnLst>
                                    <p:animScale>
                                      <p:cBhvr>
                                        <p:cTn id="13"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pic>
        <p:nvPicPr>
          <p:cNvPr id="2" name="Picture 1" descr="iPhone6_mockup_front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4971" y="1118383"/>
            <a:ext cx="3196773" cy="5000340"/>
          </a:xfrm>
          <a:prstGeom prst="rect">
            <a:avLst/>
          </a:prstGeom>
        </p:spPr>
      </p:pic>
      <p:pic>
        <p:nvPicPr>
          <p:cNvPr id="8" name="Picture 7" descr="iPhone6_mockup_front_white.png">
            <a:extLst>
              <a:ext uri="{FF2B5EF4-FFF2-40B4-BE49-F238E27FC236}">
                <a16:creationId xmlns:a16="http://schemas.microsoft.com/office/drawing/2014/main" id="{874DFAB0-A0E5-774B-B082-264D740A06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9293" y="1118383"/>
            <a:ext cx="3196773" cy="5000340"/>
          </a:xfrm>
          <a:prstGeom prst="rect">
            <a:avLst/>
          </a:prstGeom>
        </p:spPr>
      </p:pic>
      <p:pic>
        <p:nvPicPr>
          <p:cNvPr id="12" name="Picture 11" descr="iPhone6_mockup_front_white.png">
            <a:extLst>
              <a:ext uri="{FF2B5EF4-FFF2-40B4-BE49-F238E27FC236}">
                <a16:creationId xmlns:a16="http://schemas.microsoft.com/office/drawing/2014/main" id="{20219FE1-0C8D-B445-9F5A-DD4371250C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3615" y="1118383"/>
            <a:ext cx="3196773" cy="5000340"/>
          </a:xfrm>
          <a:prstGeom prst="rect">
            <a:avLst/>
          </a:prstGeom>
        </p:spPr>
      </p:pic>
      <p:sp>
        <p:nvSpPr>
          <p:cNvPr id="3" name="Title 2">
            <a:extLst>
              <a:ext uri="{FF2B5EF4-FFF2-40B4-BE49-F238E27FC236}">
                <a16:creationId xmlns:a16="http://schemas.microsoft.com/office/drawing/2014/main" id="{8A2D716B-E962-C346-B017-AEFBBA8E6DAF}"/>
              </a:ext>
            </a:extLst>
          </p:cNvPr>
          <p:cNvSpPr>
            <a:spLocks noGrp="1"/>
          </p:cNvSpPr>
          <p:nvPr>
            <p:ph type="title"/>
          </p:nvPr>
        </p:nvSpPr>
        <p:spPr>
          <a:xfrm>
            <a:off x="2028824" y="946702"/>
            <a:ext cx="3781257" cy="1249845"/>
          </a:xfrm>
        </p:spPr>
        <p:txBody>
          <a:bodyPr/>
          <a:lstStyle/>
          <a:p>
            <a:r>
              <a:rPr lang="en-US" dirty="0"/>
              <a:t>Click to edit Master title style</a:t>
            </a:r>
          </a:p>
        </p:txBody>
      </p:sp>
      <p:sp>
        <p:nvSpPr>
          <p:cNvPr id="13" name="Picture Placeholder 8">
            <a:extLst>
              <a:ext uri="{FF2B5EF4-FFF2-40B4-BE49-F238E27FC236}">
                <a16:creationId xmlns:a16="http://schemas.microsoft.com/office/drawing/2014/main" id="{0C1BA476-0B97-2147-B640-B1F9F7BA9BDB}"/>
              </a:ext>
            </a:extLst>
          </p:cNvPr>
          <p:cNvSpPr>
            <a:spLocks noGrp="1"/>
          </p:cNvSpPr>
          <p:nvPr>
            <p:ph type="pic" sz="quarter" idx="27"/>
          </p:nvPr>
        </p:nvSpPr>
        <p:spPr>
          <a:xfrm>
            <a:off x="5506437"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Picture Placeholder 8">
            <a:extLst>
              <a:ext uri="{FF2B5EF4-FFF2-40B4-BE49-F238E27FC236}">
                <a16:creationId xmlns:a16="http://schemas.microsoft.com/office/drawing/2014/main" id="{61FCEB10-15F8-FA49-94DC-72E48FF18E9E}"/>
              </a:ext>
            </a:extLst>
          </p:cNvPr>
          <p:cNvSpPr>
            <a:spLocks noGrp="1"/>
          </p:cNvSpPr>
          <p:nvPr>
            <p:ph type="pic" sz="quarter" idx="28"/>
          </p:nvPr>
        </p:nvSpPr>
        <p:spPr>
          <a:xfrm>
            <a:off x="7811707"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a:extLst>
              <a:ext uri="{FF2B5EF4-FFF2-40B4-BE49-F238E27FC236}">
                <a16:creationId xmlns:a16="http://schemas.microsoft.com/office/drawing/2014/main" id="{5E8AF3DD-00D0-684A-A373-E026F1B1C8DA}"/>
              </a:ext>
            </a:extLst>
          </p:cNvPr>
          <p:cNvSpPr>
            <a:spLocks noGrp="1"/>
          </p:cNvSpPr>
          <p:nvPr>
            <p:ph type="pic" sz="quarter" idx="29"/>
          </p:nvPr>
        </p:nvSpPr>
        <p:spPr>
          <a:xfrm>
            <a:off x="10135083"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198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13"/>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1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5"/>
                                        </p:tgtEl>
                                      </p:cBhvr>
                                      <p:by x="105000" y="105000"/>
                                    </p:animScale>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60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6" presetClass="emph" presetSubtype="0" accel="50000" decel="50000" autoRev="1" fill="hold" nodeType="withEffect">
                                  <p:stCondLst>
                                    <p:cond delay="0"/>
                                  </p:stCondLst>
                                  <p:childTnLst>
                                    <p:animScale>
                                      <p:cBhvr>
                                        <p:cTn id="30" dur="500" fill="hold"/>
                                        <p:tgtEl>
                                          <p:spTgt spid="2"/>
                                        </p:tgtEl>
                                      </p:cBhvr>
                                      <p:by x="110000" y="110000"/>
                                    </p:animScale>
                                  </p:childTnLst>
                                </p:cTn>
                              </p:par>
                              <p:par>
                                <p:cTn id="31" presetID="6" presetClass="emph" presetSubtype="0" accel="50000" decel="50000" autoRev="1" fill="hold" nodeType="withEffect">
                                  <p:stCondLst>
                                    <p:cond delay="300"/>
                                  </p:stCondLst>
                                  <p:childTnLst>
                                    <p:animScale>
                                      <p:cBhvr>
                                        <p:cTn id="32" dur="500" fill="hold"/>
                                        <p:tgtEl>
                                          <p:spTgt spid="8"/>
                                        </p:tgtEl>
                                      </p:cBhvr>
                                      <p:by x="110000" y="110000"/>
                                    </p:animScale>
                                  </p:childTnLst>
                                </p:cTn>
                              </p:par>
                              <p:par>
                                <p:cTn id="33" presetID="6" presetClass="emph" presetSubtype="0" accel="50000" decel="50000" autoRev="1" fill="hold" nodeType="withEffect">
                                  <p:stCondLst>
                                    <p:cond delay="600"/>
                                  </p:stCondLst>
                                  <p:childTnLst>
                                    <p:animScale>
                                      <p:cBhvr>
                                        <p:cTn id="34" dur="50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7_Title Slide">
    <p:spTree>
      <p:nvGrpSpPr>
        <p:cNvPr id="1" name=""/>
        <p:cNvGrpSpPr/>
        <p:nvPr/>
      </p:nvGrpSpPr>
      <p:grpSpPr>
        <a:xfrm>
          <a:off x="0" y="0"/>
          <a:ext cx="0" cy="0"/>
          <a:chOff x="0" y="0"/>
          <a:chExt cx="0" cy="0"/>
        </a:xfrm>
      </p:grpSpPr>
      <p:grpSp>
        <p:nvGrpSpPr>
          <p:cNvPr id="6" name="Группа 38"/>
          <p:cNvGrpSpPr/>
          <p:nvPr userDrawn="1"/>
        </p:nvGrpSpPr>
        <p:grpSpPr>
          <a:xfrm>
            <a:off x="2017918" y="878571"/>
            <a:ext cx="2530932" cy="5052118"/>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grpSp>
        <p:nvGrpSpPr>
          <p:cNvPr id="17" name="Группа 38"/>
          <p:cNvGrpSpPr/>
          <p:nvPr userDrawn="1"/>
        </p:nvGrpSpPr>
        <p:grpSpPr>
          <a:xfrm>
            <a:off x="4984001" y="878571"/>
            <a:ext cx="2530932" cy="5052118"/>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3"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grpSp>
        <p:nvGrpSpPr>
          <p:cNvPr id="28" name="Группа 38"/>
          <p:cNvGrpSpPr/>
          <p:nvPr userDrawn="1"/>
        </p:nvGrpSpPr>
        <p:grpSpPr>
          <a:xfrm>
            <a:off x="7948339" y="878571"/>
            <a:ext cx="2530932" cy="5052118"/>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4"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38" name="Picture Placeholder 8">
            <a:extLst>
              <a:ext uri="{FF2B5EF4-FFF2-40B4-BE49-F238E27FC236}">
                <a16:creationId xmlns:a16="http://schemas.microsoft.com/office/drawing/2014/main" id="{AB2C91E8-4E61-9141-8BB3-88A55C3B7C28}"/>
              </a:ext>
            </a:extLst>
          </p:cNvPr>
          <p:cNvSpPr>
            <a:spLocks noGrp="1"/>
          </p:cNvSpPr>
          <p:nvPr>
            <p:ph type="pic" sz="quarter" idx="27"/>
          </p:nvPr>
        </p:nvSpPr>
        <p:spPr>
          <a:xfrm>
            <a:off x="2160357"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3" name="Picture Placeholder 8">
            <a:extLst>
              <a:ext uri="{FF2B5EF4-FFF2-40B4-BE49-F238E27FC236}">
                <a16:creationId xmlns:a16="http://schemas.microsoft.com/office/drawing/2014/main" id="{ADAE821A-2E43-8840-8440-297C0956B272}"/>
              </a:ext>
            </a:extLst>
          </p:cNvPr>
          <p:cNvSpPr>
            <a:spLocks noGrp="1"/>
          </p:cNvSpPr>
          <p:nvPr>
            <p:ph type="pic" sz="quarter" idx="29"/>
          </p:nvPr>
        </p:nvSpPr>
        <p:spPr>
          <a:xfrm>
            <a:off x="8090778"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4" name="Picture Placeholder 8">
            <a:extLst>
              <a:ext uri="{FF2B5EF4-FFF2-40B4-BE49-F238E27FC236}">
                <a16:creationId xmlns:a16="http://schemas.microsoft.com/office/drawing/2014/main" id="{C5AF60E4-32B3-AF4F-8C87-A4FCD0BEED96}"/>
              </a:ext>
            </a:extLst>
          </p:cNvPr>
          <p:cNvSpPr>
            <a:spLocks noGrp="1"/>
          </p:cNvSpPr>
          <p:nvPr>
            <p:ph type="pic" sz="quarter" idx="14"/>
          </p:nvPr>
        </p:nvSpPr>
        <p:spPr>
          <a:xfrm>
            <a:off x="5125480" y="1443113"/>
            <a:ext cx="2244308" cy="39002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5534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8"/>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3"/>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60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3" grpId="0" animBg="1"/>
      <p:bldP spid="43" grpId="1" animBg="1"/>
      <p:bldP spid="44" grpId="0" animBg="1"/>
      <p:bldP spid="44"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3_Title Slide">
    <p:spTree>
      <p:nvGrpSpPr>
        <p:cNvPr id="1" name=""/>
        <p:cNvGrpSpPr/>
        <p:nvPr/>
      </p:nvGrpSpPr>
      <p:grpSpPr>
        <a:xfrm>
          <a:off x="0" y="0"/>
          <a:ext cx="0" cy="0"/>
          <a:chOff x="0" y="0"/>
          <a:chExt cx="0" cy="0"/>
        </a:xfrm>
      </p:grpSpPr>
      <p:grpSp>
        <p:nvGrpSpPr>
          <p:cNvPr id="9" name="Группа 38">
            <a:extLst>
              <a:ext uri="{FF2B5EF4-FFF2-40B4-BE49-F238E27FC236}">
                <a16:creationId xmlns:a16="http://schemas.microsoft.com/office/drawing/2014/main" id="{6D82B632-4367-2547-B733-62C9EE6033E2}"/>
              </a:ext>
            </a:extLst>
          </p:cNvPr>
          <p:cNvGrpSpPr/>
          <p:nvPr userDrawn="1"/>
        </p:nvGrpSpPr>
        <p:grpSpPr>
          <a:xfrm>
            <a:off x="4849946" y="878571"/>
            <a:ext cx="2530932" cy="5052118"/>
            <a:chOff x="3421706" y="1143000"/>
            <a:chExt cx="2530932" cy="5052117"/>
          </a:xfrm>
        </p:grpSpPr>
        <p:sp>
          <p:nvSpPr>
            <p:cNvPr id="13" name="Скругленный прямоугольник 39">
              <a:extLst>
                <a:ext uri="{FF2B5EF4-FFF2-40B4-BE49-F238E27FC236}">
                  <a16:creationId xmlns:a16="http://schemas.microsoft.com/office/drawing/2014/main" id="{DF1565C7-239D-8543-89C4-13472763F021}"/>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Скругленный прямоугольник 40">
              <a:extLst>
                <a:ext uri="{FF2B5EF4-FFF2-40B4-BE49-F238E27FC236}">
                  <a16:creationId xmlns:a16="http://schemas.microsoft.com/office/drawing/2014/main" id="{22C22802-A716-F34C-84B8-260D4352365C}"/>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6" name="Скругленный прямоугольник 41">
              <a:extLst>
                <a:ext uri="{FF2B5EF4-FFF2-40B4-BE49-F238E27FC236}">
                  <a16:creationId xmlns:a16="http://schemas.microsoft.com/office/drawing/2014/main" id="{897D2056-A1C1-E948-B16C-717DA9D848B4}"/>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7" name="Скругленный прямоугольник 42">
              <a:extLst>
                <a:ext uri="{FF2B5EF4-FFF2-40B4-BE49-F238E27FC236}">
                  <a16:creationId xmlns:a16="http://schemas.microsoft.com/office/drawing/2014/main" id="{4E56983C-0B74-6045-9E8A-55AACD0DF7F4}"/>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8" name="Скругленный прямоугольник 43">
              <a:extLst>
                <a:ext uri="{FF2B5EF4-FFF2-40B4-BE49-F238E27FC236}">
                  <a16:creationId xmlns:a16="http://schemas.microsoft.com/office/drawing/2014/main" id="{1884B5C6-671B-DB44-9ABC-9E625609450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Овал 44">
              <a:extLst>
                <a:ext uri="{FF2B5EF4-FFF2-40B4-BE49-F238E27FC236}">
                  <a16:creationId xmlns:a16="http://schemas.microsoft.com/office/drawing/2014/main" id="{EC3A18F2-6120-0244-88A6-9CE2EE9FF4C4}"/>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Скругленный прямоугольник 45">
              <a:extLst>
                <a:ext uri="{FF2B5EF4-FFF2-40B4-BE49-F238E27FC236}">
                  <a16:creationId xmlns:a16="http://schemas.microsoft.com/office/drawing/2014/main" id="{B277147B-1540-A14C-ABB0-5335AE83FA1A}"/>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Овал 46">
              <a:extLst>
                <a:ext uri="{FF2B5EF4-FFF2-40B4-BE49-F238E27FC236}">
                  <a16:creationId xmlns:a16="http://schemas.microsoft.com/office/drawing/2014/main" id="{DC8EA646-CFFB-354D-9251-06490A30593B}"/>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Овал 47">
              <a:extLst>
                <a:ext uri="{FF2B5EF4-FFF2-40B4-BE49-F238E27FC236}">
                  <a16:creationId xmlns:a16="http://schemas.microsoft.com/office/drawing/2014/main" id="{E1745DD9-8C2D-844D-94BF-61952405B513}"/>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23" name="Picture Placeholder 8">
            <a:extLst>
              <a:ext uri="{FF2B5EF4-FFF2-40B4-BE49-F238E27FC236}">
                <a16:creationId xmlns:a16="http://schemas.microsoft.com/office/drawing/2014/main" id="{C12E5D7A-018E-764A-A1AE-DFCC7AA82AC2}"/>
              </a:ext>
            </a:extLst>
          </p:cNvPr>
          <p:cNvSpPr>
            <a:spLocks noGrp="1"/>
          </p:cNvSpPr>
          <p:nvPr>
            <p:ph type="pic" sz="quarter" idx="14"/>
          </p:nvPr>
        </p:nvSpPr>
        <p:spPr>
          <a:xfrm>
            <a:off x="4991425" y="1443113"/>
            <a:ext cx="2244308" cy="39002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24" name="Picture Placeholder 8">
            <a:extLst>
              <a:ext uri="{FF2B5EF4-FFF2-40B4-BE49-F238E27FC236}">
                <a16:creationId xmlns:a16="http://schemas.microsoft.com/office/drawing/2014/main" id="{2DD53BBF-3B10-054C-9609-9A3E2FD130F7}"/>
              </a:ext>
            </a:extLst>
          </p:cNvPr>
          <p:cNvSpPr>
            <a:spLocks noGrp="1"/>
          </p:cNvSpPr>
          <p:nvPr>
            <p:ph type="pic" sz="quarter" idx="29"/>
          </p:nvPr>
        </p:nvSpPr>
        <p:spPr>
          <a:xfrm>
            <a:off x="7519753"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a:extLst>
              <a:ext uri="{FF2B5EF4-FFF2-40B4-BE49-F238E27FC236}">
                <a16:creationId xmlns:a16="http://schemas.microsoft.com/office/drawing/2014/main" id="{D01F4590-53B7-DF4C-81C7-48B646A971C7}"/>
              </a:ext>
            </a:extLst>
          </p:cNvPr>
          <p:cNvSpPr>
            <a:spLocks noGrp="1"/>
          </p:cNvSpPr>
          <p:nvPr>
            <p:ph type="pic" sz="quarter" idx="30"/>
          </p:nvPr>
        </p:nvSpPr>
        <p:spPr>
          <a:xfrm>
            <a:off x="9936634"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a:extLst>
              <a:ext uri="{FF2B5EF4-FFF2-40B4-BE49-F238E27FC236}">
                <a16:creationId xmlns:a16="http://schemas.microsoft.com/office/drawing/2014/main" id="{87DBD707-E16D-374B-ACA0-F9B10508966D}"/>
              </a:ext>
            </a:extLst>
          </p:cNvPr>
          <p:cNvSpPr>
            <a:spLocks noGrp="1"/>
          </p:cNvSpPr>
          <p:nvPr>
            <p:ph type="pic" sz="quarter" idx="31"/>
          </p:nvPr>
        </p:nvSpPr>
        <p:spPr>
          <a:xfrm>
            <a:off x="16184"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a:extLst>
              <a:ext uri="{FF2B5EF4-FFF2-40B4-BE49-F238E27FC236}">
                <a16:creationId xmlns:a16="http://schemas.microsoft.com/office/drawing/2014/main" id="{4F7B7EF7-4C7A-934C-ABA1-6F1C007D0F2B}"/>
              </a:ext>
            </a:extLst>
          </p:cNvPr>
          <p:cNvSpPr>
            <a:spLocks noGrp="1"/>
          </p:cNvSpPr>
          <p:nvPr>
            <p:ph type="pic" sz="quarter" idx="32"/>
          </p:nvPr>
        </p:nvSpPr>
        <p:spPr>
          <a:xfrm>
            <a:off x="2433065"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0969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6" presetClass="emph" presetSubtype="0" accel="50000" decel="50000" autoRev="1" fill="hold" grpId="1" nodeType="withEffect">
                                  <p:stCondLst>
                                    <p:cond delay="600"/>
                                  </p:stCondLst>
                                  <p:childTnLst>
                                    <p:animScale>
                                      <p:cBhvr>
                                        <p:cTn id="12" dur="500" fill="hold"/>
                                        <p:tgtEl>
                                          <p:spTgt spid="23"/>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24"/>
                                        </p:tgtEl>
                                      </p:cBhvr>
                                      <p:by x="105000" y="105000"/>
                                    </p:animScale>
                                  </p:childTnLst>
                                </p:cTn>
                              </p:par>
                              <p:par>
                                <p:cTn id="18" presetID="22" presetClass="entr" presetSubtype="8" fill="hold" grpId="0" nodeType="withEffect">
                                  <p:stCondLst>
                                    <p:cond delay="180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6" presetClass="emph" presetSubtype="0" accel="50000" decel="50000" autoRev="1" fill="hold" grpId="1" nodeType="withEffect">
                                  <p:stCondLst>
                                    <p:cond delay="1800"/>
                                  </p:stCondLst>
                                  <p:childTnLst>
                                    <p:animScale>
                                      <p:cBhvr>
                                        <p:cTn id="22" dur="500" fill="hold"/>
                                        <p:tgtEl>
                                          <p:spTgt spid="25"/>
                                        </p:tgtEl>
                                      </p:cBhvr>
                                      <p:by x="105000" y="105000"/>
                                    </p:animScale>
                                  </p:childTnLst>
                                </p:cTn>
                              </p:par>
                              <p:par>
                                <p:cTn id="23" presetID="22" presetClass="entr" presetSubtype="8" fill="hold" grpId="0" nodeType="withEffect">
                                  <p:stCondLst>
                                    <p:cond delay="150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6" presetClass="emph" presetSubtype="0" accel="50000" decel="50000" autoRev="1" fill="hold" grpId="1" nodeType="withEffect">
                                  <p:stCondLst>
                                    <p:cond delay="1500"/>
                                  </p:stCondLst>
                                  <p:childTnLst>
                                    <p:animScale>
                                      <p:cBhvr>
                                        <p:cTn id="27" dur="500" fill="hold"/>
                                        <p:tgtEl>
                                          <p:spTgt spid="26"/>
                                        </p:tgtEl>
                                      </p:cBhvr>
                                      <p:by x="105000" y="105000"/>
                                    </p:animScale>
                                  </p:childTnLst>
                                </p:cTn>
                              </p:par>
                              <p:par>
                                <p:cTn id="28" presetID="22" presetClass="entr" presetSubtype="8" fill="hold" grpId="0" nodeType="withEffect">
                                  <p:stCondLst>
                                    <p:cond delay="90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6" presetClass="emph" presetSubtype="0" accel="50000" decel="50000" autoRev="1" fill="hold" grpId="1" nodeType="withEffect">
                                  <p:stCondLst>
                                    <p:cond delay="900"/>
                                  </p:stCondLst>
                                  <p:childTnLst>
                                    <p:animScale>
                                      <p:cBhvr>
                                        <p:cTn id="32" dur="500"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userDrawn="1"/>
        </p:nvGrpSpPr>
        <p:grpSpPr>
          <a:xfrm>
            <a:off x="4675416" y="-2068118"/>
            <a:ext cx="6506105" cy="11121547"/>
            <a:chOff x="4675416" y="-2068118"/>
            <a:chExt cx="6506105" cy="11121547"/>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p:nvPr>
        </p:nvSpPr>
        <p:spPr>
          <a:xfrm>
            <a:off x="2028825" y="946702"/>
            <a:ext cx="4064158" cy="1249845"/>
          </a:xfrm>
        </p:spPr>
        <p:txBody>
          <a:bodyPr/>
          <a:lstStyle/>
          <a:p>
            <a:r>
              <a:rPr lang="en-US" dirty="0"/>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6898650" y="1222217"/>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5513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71096" y="3043446"/>
            <a:ext cx="2179780" cy="4258277"/>
          </a:xfrm>
          <a:prstGeom prst="rect">
            <a:avLst/>
          </a:prstGeom>
        </p:spPr>
      </p:pic>
      <p:pic>
        <p:nvPicPr>
          <p:cNvPr id="37" name="Picture 3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417066" y="1094122"/>
            <a:ext cx="2179780" cy="4258277"/>
          </a:xfrm>
          <a:prstGeom prst="rect">
            <a:avLst/>
          </a:prstGeom>
        </p:spPr>
      </p:pic>
      <p:pic>
        <p:nvPicPr>
          <p:cNvPr id="38" name="Picture 3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60419" y="-560706"/>
            <a:ext cx="2179780" cy="4258277"/>
          </a:xfrm>
          <a:prstGeom prst="rect">
            <a:avLst/>
          </a:prstGeom>
        </p:spPr>
      </p:pic>
      <p:sp>
        <p:nvSpPr>
          <p:cNvPr id="9" name="Picture Placeholder 8">
            <a:extLst>
              <a:ext uri="{FF2B5EF4-FFF2-40B4-BE49-F238E27FC236}">
                <a16:creationId xmlns:a16="http://schemas.microsoft.com/office/drawing/2014/main" id="{7E3329C1-C33B-CE44-B402-715ABAEE47C3}"/>
              </a:ext>
            </a:extLst>
          </p:cNvPr>
          <p:cNvSpPr>
            <a:spLocks noGrp="1"/>
          </p:cNvSpPr>
          <p:nvPr>
            <p:ph type="pic" sz="quarter" idx="29"/>
          </p:nvPr>
        </p:nvSpPr>
        <p:spPr>
          <a:xfrm>
            <a:off x="5626202" y="3681202"/>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33E3FECC-D370-7A4E-8D63-22716D633F3B}"/>
              </a:ext>
            </a:extLst>
          </p:cNvPr>
          <p:cNvSpPr>
            <a:spLocks noGrp="1"/>
          </p:cNvSpPr>
          <p:nvPr>
            <p:ph type="pic" sz="quarter" idx="30"/>
          </p:nvPr>
        </p:nvSpPr>
        <p:spPr>
          <a:xfrm>
            <a:off x="7661345" y="1723133"/>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a:extLst>
              <a:ext uri="{FF2B5EF4-FFF2-40B4-BE49-F238E27FC236}">
                <a16:creationId xmlns:a16="http://schemas.microsoft.com/office/drawing/2014/main" id="{88885905-FEC4-E242-BF71-F00378D43B2C}"/>
              </a:ext>
            </a:extLst>
          </p:cNvPr>
          <p:cNvSpPr>
            <a:spLocks noGrp="1"/>
          </p:cNvSpPr>
          <p:nvPr>
            <p:ph type="pic" sz="quarter" idx="31"/>
          </p:nvPr>
        </p:nvSpPr>
        <p:spPr>
          <a:xfrm>
            <a:off x="9704698" y="68305"/>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a:extLst>
              <a:ext uri="{FF2B5EF4-FFF2-40B4-BE49-F238E27FC236}">
                <a16:creationId xmlns:a16="http://schemas.microsoft.com/office/drawing/2014/main" id="{B2AA3CC8-13FB-404B-AD3D-7695509451ED}"/>
              </a:ext>
            </a:extLst>
          </p:cNvPr>
          <p:cNvSpPr>
            <a:spLocks noGrp="1"/>
          </p:cNvSpPr>
          <p:nvPr>
            <p:ph type="title"/>
          </p:nvPr>
        </p:nvSpPr>
        <p:spPr>
          <a:xfrm>
            <a:off x="2028824" y="946702"/>
            <a:ext cx="4055105" cy="1249845"/>
          </a:xfrm>
        </p:spPr>
        <p:txBody>
          <a:bodyPr/>
          <a:lstStyle/>
          <a:p>
            <a:r>
              <a:rPr lang="en-US" dirty="0"/>
              <a:t>Click to edit Master title style</a:t>
            </a:r>
          </a:p>
        </p:txBody>
      </p:sp>
    </p:spTree>
    <p:extLst>
      <p:ext uri="{BB962C8B-B14F-4D97-AF65-F5344CB8AC3E}">
        <p14:creationId xmlns:p14="http://schemas.microsoft.com/office/powerpoint/2010/main" val="94053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9"/>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0"/>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1"/>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ppt_x"/>
                                          </p:val>
                                        </p:tav>
                                        <p:tav tm="100000">
                                          <p:val>
                                            <p:strVal val="#ppt_x"/>
                                          </p:val>
                                        </p:tav>
                                      </p:tavLst>
                                    </p:anim>
                                    <p:anim calcmode="lin" valueType="num">
                                      <p:cBhvr additive="base">
                                        <p:cTn id="23" dur="1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ppt_x"/>
                                          </p:val>
                                        </p:tav>
                                        <p:tav tm="100000">
                                          <p:val>
                                            <p:strVal val="#ppt_x"/>
                                          </p:val>
                                        </p:tav>
                                      </p:tavLst>
                                    </p:anim>
                                    <p:anim calcmode="lin" valueType="num">
                                      <p:cBhvr additive="base">
                                        <p:cTn id="27" dur="10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1000" fill="hold"/>
                                        <p:tgtEl>
                                          <p:spTgt spid="36"/>
                                        </p:tgtEl>
                                        <p:attrNameLst>
                                          <p:attrName>ppt_x</p:attrName>
                                        </p:attrNameLst>
                                      </p:cBhvr>
                                      <p:tavLst>
                                        <p:tav tm="0">
                                          <p:val>
                                            <p:strVal val="#ppt_x"/>
                                          </p:val>
                                        </p:tav>
                                        <p:tav tm="100000">
                                          <p:val>
                                            <p:strVal val="#ppt_x"/>
                                          </p:val>
                                        </p:tav>
                                      </p:tavLst>
                                    </p:anim>
                                    <p:anim calcmode="lin" valueType="num">
                                      <p:cBhvr additive="base">
                                        <p:cTn id="31"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extLst>
    <p:ext uri="{DCECCB84-F9BA-43D5-87BE-67443E8EF086}">
      <p15:sldGuideLst xmlns:p15="http://schemas.microsoft.com/office/powerpoint/2012/main">
        <p15:guide id="3" pos="724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
        <p:nvSpPr>
          <p:cNvPr id="2" name="Title 1">
            <a:extLst>
              <a:ext uri="{FF2B5EF4-FFF2-40B4-BE49-F238E27FC236}">
                <a16:creationId xmlns:a16="http://schemas.microsoft.com/office/drawing/2014/main" id="{337EAF9D-1F56-4246-9AD0-E719CB3D5EFA}"/>
              </a:ext>
            </a:extLst>
          </p:cNvPr>
          <p:cNvSpPr>
            <a:spLocks noGrp="1"/>
          </p:cNvSpPr>
          <p:nvPr>
            <p:ph type="title"/>
          </p:nvPr>
        </p:nvSpPr>
        <p:spPr>
          <a:xfrm>
            <a:off x="2028824" y="946702"/>
            <a:ext cx="3819715" cy="1249845"/>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6110473" y="810689"/>
            <a:ext cx="7696062"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264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4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810809"/>
            <a:ext cx="4939393" cy="6858000"/>
          </a:xfrm>
          <a:prstGeom prst="rect">
            <a:avLst/>
          </a:prstGeom>
          <a:effectLst/>
        </p:spPr>
      </p:pic>
      <p:sp>
        <p:nvSpPr>
          <p:cNvPr id="2" name="Title 1">
            <a:extLst>
              <a:ext uri="{FF2B5EF4-FFF2-40B4-BE49-F238E27FC236}">
                <a16:creationId xmlns:a16="http://schemas.microsoft.com/office/drawing/2014/main" id="{3BE1A85A-9597-0B43-BE64-82414B4D2DEB}"/>
              </a:ext>
            </a:extLst>
          </p:cNvPr>
          <p:cNvSpPr>
            <a:spLocks noGrp="1"/>
          </p:cNvSpPr>
          <p:nvPr>
            <p:ph type="title"/>
          </p:nvPr>
        </p:nvSpPr>
        <p:spPr>
          <a:xfrm>
            <a:off x="2028825" y="946702"/>
            <a:ext cx="4067176" cy="1249845"/>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35526AF2-DD41-6D4F-BF29-E7C709CE1650}"/>
              </a:ext>
            </a:extLst>
          </p:cNvPr>
          <p:cNvSpPr>
            <a:spLocks noGrp="1"/>
          </p:cNvSpPr>
          <p:nvPr>
            <p:ph type="pic" sz="quarter" idx="31"/>
          </p:nvPr>
        </p:nvSpPr>
        <p:spPr>
          <a:xfrm>
            <a:off x="6572815" y="1602462"/>
            <a:ext cx="3974473" cy="529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8271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6"/>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027DF20-4DFA-4E15-91F6-04FCB69A6C75}"/>
              </a:ext>
            </a:extLst>
          </p:cNvPr>
          <p:cNvSpPr>
            <a:spLocks noGrp="1"/>
          </p:cNvSpPr>
          <p:nvPr>
            <p:ph type="pic" sz="quarter" idx="12"/>
          </p:nvPr>
        </p:nvSpPr>
        <p:spPr>
          <a:xfrm>
            <a:off x="494217"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D30FDCA7-6510-4336-9BDF-E03E286F7D05}"/>
              </a:ext>
            </a:extLst>
          </p:cNvPr>
          <p:cNvSpPr>
            <a:spLocks noGrp="1"/>
          </p:cNvSpPr>
          <p:nvPr>
            <p:ph type="pic" sz="quarter" idx="13"/>
          </p:nvPr>
        </p:nvSpPr>
        <p:spPr>
          <a:xfrm>
            <a:off x="3774973"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83DB2EF4-730B-4191-B843-F6DDAC7C82D4}"/>
              </a:ext>
            </a:extLst>
          </p:cNvPr>
          <p:cNvSpPr>
            <a:spLocks noGrp="1"/>
          </p:cNvSpPr>
          <p:nvPr>
            <p:ph type="pic" sz="quarter" idx="14"/>
          </p:nvPr>
        </p:nvSpPr>
        <p:spPr>
          <a:xfrm>
            <a:off x="7055729"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6720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2"/>
                                        </p:tgtEl>
                                      </p:cBhvr>
                                      <p:by x="105000" y="105000"/>
                                    </p:animScale>
                                  </p:childTnLst>
                                </p:cTn>
                              </p:par>
                              <p:par>
                                <p:cTn id="10" presetID="22" presetClass="entr" presetSubtype="8" fill="hold" grpId="0" nodeType="withEffect" nodePh="1">
                                  <p:stCondLst>
                                    <p:cond delay="50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nodePh="1">
                                  <p:stCondLst>
                                    <p:cond delay="500"/>
                                  </p:stCondLst>
                                  <p:endCondLst>
                                    <p:cond evt="begin" delay="0">
                                      <p:tn val="13"/>
                                    </p:cond>
                                  </p:endCondLst>
                                  <p:childTnLst>
                                    <p:animScale>
                                      <p:cBhvr>
                                        <p:cTn id="14" dur="500" fill="hold"/>
                                        <p:tgtEl>
                                          <p:spTgt spid="3"/>
                                        </p:tgtEl>
                                      </p:cBhvr>
                                      <p:by x="105000" y="105000"/>
                                    </p:animScale>
                                  </p:childTnLst>
                                </p:cTn>
                              </p:par>
                              <p:par>
                                <p:cTn id="15" presetID="22" presetClass="entr" presetSubtype="8" fill="hold" grpId="0" nodeType="withEffect" nodePh="1">
                                  <p:stCondLst>
                                    <p:cond delay="10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nodePh="1">
                                  <p:stCondLst>
                                    <p:cond delay="1000"/>
                                  </p:stCondLst>
                                  <p:endCondLst>
                                    <p:cond evt="begin" delay="0">
                                      <p:tn val="18"/>
                                    </p:cond>
                                  </p:endCondLst>
                                  <p:childTnLst>
                                    <p:animScale>
                                      <p:cBhvr>
                                        <p:cTn id="1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10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4.xml"/><Relationship Id="rId117" Type="http://schemas.openxmlformats.org/officeDocument/2006/relationships/slideLayout" Target="../slideLayouts/slideLayout215.xml"/><Relationship Id="rId21" Type="http://schemas.openxmlformats.org/officeDocument/2006/relationships/slideLayout" Target="../slideLayouts/slideLayout119.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63" Type="http://schemas.openxmlformats.org/officeDocument/2006/relationships/slideLayout" Target="../slideLayouts/slideLayout161.xml"/><Relationship Id="rId68" Type="http://schemas.openxmlformats.org/officeDocument/2006/relationships/slideLayout" Target="../slideLayouts/slideLayout166.xml"/><Relationship Id="rId84" Type="http://schemas.openxmlformats.org/officeDocument/2006/relationships/slideLayout" Target="../slideLayouts/slideLayout182.xml"/><Relationship Id="rId89" Type="http://schemas.openxmlformats.org/officeDocument/2006/relationships/slideLayout" Target="../slideLayouts/slideLayout187.xml"/><Relationship Id="rId112" Type="http://schemas.openxmlformats.org/officeDocument/2006/relationships/slideLayout" Target="../slideLayouts/slideLayout210.xml"/><Relationship Id="rId16" Type="http://schemas.openxmlformats.org/officeDocument/2006/relationships/slideLayout" Target="../slideLayouts/slideLayout114.xml"/><Relationship Id="rId107" Type="http://schemas.openxmlformats.org/officeDocument/2006/relationships/slideLayout" Target="../slideLayouts/slideLayout205.xml"/><Relationship Id="rId11" Type="http://schemas.openxmlformats.org/officeDocument/2006/relationships/slideLayout" Target="../slideLayouts/slideLayout109.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53" Type="http://schemas.openxmlformats.org/officeDocument/2006/relationships/slideLayout" Target="../slideLayouts/slideLayout151.xml"/><Relationship Id="rId58" Type="http://schemas.openxmlformats.org/officeDocument/2006/relationships/slideLayout" Target="../slideLayouts/slideLayout156.xml"/><Relationship Id="rId74" Type="http://schemas.openxmlformats.org/officeDocument/2006/relationships/slideLayout" Target="../slideLayouts/slideLayout172.xml"/><Relationship Id="rId79" Type="http://schemas.openxmlformats.org/officeDocument/2006/relationships/slideLayout" Target="../slideLayouts/slideLayout177.xml"/><Relationship Id="rId102" Type="http://schemas.openxmlformats.org/officeDocument/2006/relationships/slideLayout" Target="../slideLayouts/slideLayout200.xml"/><Relationship Id="rId123" Type="http://schemas.openxmlformats.org/officeDocument/2006/relationships/theme" Target="../theme/theme2.xml"/><Relationship Id="rId5" Type="http://schemas.openxmlformats.org/officeDocument/2006/relationships/slideLayout" Target="../slideLayouts/slideLayout103.xml"/><Relationship Id="rId90" Type="http://schemas.openxmlformats.org/officeDocument/2006/relationships/slideLayout" Target="../slideLayouts/slideLayout188.xml"/><Relationship Id="rId95" Type="http://schemas.openxmlformats.org/officeDocument/2006/relationships/slideLayout" Target="../slideLayouts/slideLayout193.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64" Type="http://schemas.openxmlformats.org/officeDocument/2006/relationships/slideLayout" Target="../slideLayouts/slideLayout162.xml"/><Relationship Id="rId69" Type="http://schemas.openxmlformats.org/officeDocument/2006/relationships/slideLayout" Target="../slideLayouts/slideLayout167.xml"/><Relationship Id="rId113" Type="http://schemas.openxmlformats.org/officeDocument/2006/relationships/slideLayout" Target="../slideLayouts/slideLayout211.xml"/><Relationship Id="rId118" Type="http://schemas.openxmlformats.org/officeDocument/2006/relationships/slideLayout" Target="../slideLayouts/slideLayout216.xml"/><Relationship Id="rId80" Type="http://schemas.openxmlformats.org/officeDocument/2006/relationships/slideLayout" Target="../slideLayouts/slideLayout178.xml"/><Relationship Id="rId85" Type="http://schemas.openxmlformats.org/officeDocument/2006/relationships/slideLayout" Target="../slideLayouts/slideLayout183.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59" Type="http://schemas.openxmlformats.org/officeDocument/2006/relationships/slideLayout" Target="../slideLayouts/slideLayout157.xml"/><Relationship Id="rId103" Type="http://schemas.openxmlformats.org/officeDocument/2006/relationships/slideLayout" Target="../slideLayouts/slideLayout201.xml"/><Relationship Id="rId108" Type="http://schemas.openxmlformats.org/officeDocument/2006/relationships/slideLayout" Target="../slideLayouts/slideLayout206.xml"/><Relationship Id="rId124" Type="http://schemas.openxmlformats.org/officeDocument/2006/relationships/image" Target="../media/image12.png"/><Relationship Id="rId54" Type="http://schemas.openxmlformats.org/officeDocument/2006/relationships/slideLayout" Target="../slideLayouts/slideLayout152.xml"/><Relationship Id="rId70" Type="http://schemas.openxmlformats.org/officeDocument/2006/relationships/slideLayout" Target="../slideLayouts/slideLayout168.xml"/><Relationship Id="rId75" Type="http://schemas.openxmlformats.org/officeDocument/2006/relationships/slideLayout" Target="../slideLayouts/slideLayout173.xml"/><Relationship Id="rId91" Type="http://schemas.openxmlformats.org/officeDocument/2006/relationships/slideLayout" Target="../slideLayouts/slideLayout189.xml"/><Relationship Id="rId96" Type="http://schemas.openxmlformats.org/officeDocument/2006/relationships/slideLayout" Target="../slideLayouts/slideLayout19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49" Type="http://schemas.openxmlformats.org/officeDocument/2006/relationships/slideLayout" Target="../slideLayouts/slideLayout147.xml"/><Relationship Id="rId114" Type="http://schemas.openxmlformats.org/officeDocument/2006/relationships/slideLayout" Target="../slideLayouts/slideLayout212.xml"/><Relationship Id="rId119" Type="http://schemas.openxmlformats.org/officeDocument/2006/relationships/slideLayout" Target="../slideLayouts/slideLayout217.xml"/><Relationship Id="rId44" Type="http://schemas.openxmlformats.org/officeDocument/2006/relationships/slideLayout" Target="../slideLayouts/slideLayout142.xml"/><Relationship Id="rId60" Type="http://schemas.openxmlformats.org/officeDocument/2006/relationships/slideLayout" Target="../slideLayouts/slideLayout158.xml"/><Relationship Id="rId65" Type="http://schemas.openxmlformats.org/officeDocument/2006/relationships/slideLayout" Target="../slideLayouts/slideLayout163.xml"/><Relationship Id="rId81" Type="http://schemas.openxmlformats.org/officeDocument/2006/relationships/slideLayout" Target="../slideLayouts/slideLayout179.xml"/><Relationship Id="rId86" Type="http://schemas.openxmlformats.org/officeDocument/2006/relationships/slideLayout" Target="../slideLayouts/slideLayout184.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9" Type="http://schemas.openxmlformats.org/officeDocument/2006/relationships/slideLayout" Target="../slideLayouts/slideLayout137.xml"/><Relationship Id="rId109" Type="http://schemas.openxmlformats.org/officeDocument/2006/relationships/slideLayout" Target="../slideLayouts/slideLayout207.xml"/><Relationship Id="rId34" Type="http://schemas.openxmlformats.org/officeDocument/2006/relationships/slideLayout" Target="../slideLayouts/slideLayout132.xml"/><Relationship Id="rId50" Type="http://schemas.openxmlformats.org/officeDocument/2006/relationships/slideLayout" Target="../slideLayouts/slideLayout148.xml"/><Relationship Id="rId55" Type="http://schemas.openxmlformats.org/officeDocument/2006/relationships/slideLayout" Target="../slideLayouts/slideLayout153.xml"/><Relationship Id="rId76" Type="http://schemas.openxmlformats.org/officeDocument/2006/relationships/slideLayout" Target="../slideLayouts/slideLayout174.xml"/><Relationship Id="rId97" Type="http://schemas.openxmlformats.org/officeDocument/2006/relationships/slideLayout" Target="../slideLayouts/slideLayout195.xml"/><Relationship Id="rId104" Type="http://schemas.openxmlformats.org/officeDocument/2006/relationships/slideLayout" Target="../slideLayouts/slideLayout202.xml"/><Relationship Id="rId120" Type="http://schemas.openxmlformats.org/officeDocument/2006/relationships/slideLayout" Target="../slideLayouts/slideLayout218.xml"/><Relationship Id="rId125" Type="http://schemas.openxmlformats.org/officeDocument/2006/relationships/image" Target="../media/image13.svg"/><Relationship Id="rId7" Type="http://schemas.openxmlformats.org/officeDocument/2006/relationships/slideLayout" Target="../slideLayouts/slideLayout105.xml"/><Relationship Id="rId71" Type="http://schemas.openxmlformats.org/officeDocument/2006/relationships/slideLayout" Target="../slideLayouts/slideLayout169.xml"/><Relationship Id="rId92" Type="http://schemas.openxmlformats.org/officeDocument/2006/relationships/slideLayout" Target="../slideLayouts/slideLayout190.xml"/><Relationship Id="rId2" Type="http://schemas.openxmlformats.org/officeDocument/2006/relationships/slideLayout" Target="../slideLayouts/slideLayout100.xml"/><Relationship Id="rId29" Type="http://schemas.openxmlformats.org/officeDocument/2006/relationships/slideLayout" Target="../slideLayouts/slideLayout127.xml"/><Relationship Id="rId24" Type="http://schemas.openxmlformats.org/officeDocument/2006/relationships/slideLayout" Target="../slideLayouts/slideLayout122.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66" Type="http://schemas.openxmlformats.org/officeDocument/2006/relationships/slideLayout" Target="../slideLayouts/slideLayout164.xml"/><Relationship Id="rId87" Type="http://schemas.openxmlformats.org/officeDocument/2006/relationships/slideLayout" Target="../slideLayouts/slideLayout185.xml"/><Relationship Id="rId110" Type="http://schemas.openxmlformats.org/officeDocument/2006/relationships/slideLayout" Target="../slideLayouts/slideLayout208.xml"/><Relationship Id="rId115" Type="http://schemas.openxmlformats.org/officeDocument/2006/relationships/slideLayout" Target="../slideLayouts/slideLayout213.xml"/><Relationship Id="rId61" Type="http://schemas.openxmlformats.org/officeDocument/2006/relationships/slideLayout" Target="../slideLayouts/slideLayout159.xml"/><Relationship Id="rId82" Type="http://schemas.openxmlformats.org/officeDocument/2006/relationships/slideLayout" Target="../slideLayouts/slideLayout180.xml"/><Relationship Id="rId19" Type="http://schemas.openxmlformats.org/officeDocument/2006/relationships/slideLayout" Target="../slideLayouts/slideLayout117.xml"/><Relationship Id="rId14" Type="http://schemas.openxmlformats.org/officeDocument/2006/relationships/slideLayout" Target="../slideLayouts/slideLayout112.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56" Type="http://schemas.openxmlformats.org/officeDocument/2006/relationships/slideLayout" Target="../slideLayouts/slideLayout154.xml"/><Relationship Id="rId77" Type="http://schemas.openxmlformats.org/officeDocument/2006/relationships/slideLayout" Target="../slideLayouts/slideLayout175.xml"/><Relationship Id="rId100" Type="http://schemas.openxmlformats.org/officeDocument/2006/relationships/slideLayout" Target="../slideLayouts/slideLayout198.xml"/><Relationship Id="rId105" Type="http://schemas.openxmlformats.org/officeDocument/2006/relationships/slideLayout" Target="../slideLayouts/slideLayout203.xm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72" Type="http://schemas.openxmlformats.org/officeDocument/2006/relationships/slideLayout" Target="../slideLayouts/slideLayout170.xml"/><Relationship Id="rId93" Type="http://schemas.openxmlformats.org/officeDocument/2006/relationships/slideLayout" Target="../slideLayouts/slideLayout191.xml"/><Relationship Id="rId98" Type="http://schemas.openxmlformats.org/officeDocument/2006/relationships/slideLayout" Target="../slideLayouts/slideLayout196.xml"/><Relationship Id="rId121" Type="http://schemas.openxmlformats.org/officeDocument/2006/relationships/slideLayout" Target="../slideLayouts/slideLayout219.xml"/><Relationship Id="rId3" Type="http://schemas.openxmlformats.org/officeDocument/2006/relationships/slideLayout" Target="../slideLayouts/slideLayout101.xml"/><Relationship Id="rId25" Type="http://schemas.openxmlformats.org/officeDocument/2006/relationships/slideLayout" Target="../slideLayouts/slideLayout123.xml"/><Relationship Id="rId46" Type="http://schemas.openxmlformats.org/officeDocument/2006/relationships/slideLayout" Target="../slideLayouts/slideLayout144.xml"/><Relationship Id="rId67" Type="http://schemas.openxmlformats.org/officeDocument/2006/relationships/slideLayout" Target="../slideLayouts/slideLayout165.xml"/><Relationship Id="rId116" Type="http://schemas.openxmlformats.org/officeDocument/2006/relationships/slideLayout" Target="../slideLayouts/slideLayout214.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62" Type="http://schemas.openxmlformats.org/officeDocument/2006/relationships/slideLayout" Target="../slideLayouts/slideLayout160.xml"/><Relationship Id="rId83" Type="http://schemas.openxmlformats.org/officeDocument/2006/relationships/slideLayout" Target="../slideLayouts/slideLayout181.xml"/><Relationship Id="rId88" Type="http://schemas.openxmlformats.org/officeDocument/2006/relationships/slideLayout" Target="../slideLayouts/slideLayout186.xml"/><Relationship Id="rId111" Type="http://schemas.openxmlformats.org/officeDocument/2006/relationships/slideLayout" Target="../slideLayouts/slideLayout209.xml"/><Relationship Id="rId15" Type="http://schemas.openxmlformats.org/officeDocument/2006/relationships/slideLayout" Target="../slideLayouts/slideLayout113.xml"/><Relationship Id="rId36" Type="http://schemas.openxmlformats.org/officeDocument/2006/relationships/slideLayout" Target="../slideLayouts/slideLayout134.xml"/><Relationship Id="rId57" Type="http://schemas.openxmlformats.org/officeDocument/2006/relationships/slideLayout" Target="../slideLayouts/slideLayout155.xml"/><Relationship Id="rId106" Type="http://schemas.openxmlformats.org/officeDocument/2006/relationships/slideLayout" Target="../slideLayouts/slideLayout204.xml"/><Relationship Id="rId10" Type="http://schemas.openxmlformats.org/officeDocument/2006/relationships/slideLayout" Target="../slideLayouts/slideLayout108.xml"/><Relationship Id="rId31" Type="http://schemas.openxmlformats.org/officeDocument/2006/relationships/slideLayout" Target="../slideLayouts/slideLayout129.xml"/><Relationship Id="rId52" Type="http://schemas.openxmlformats.org/officeDocument/2006/relationships/slideLayout" Target="../slideLayouts/slideLayout150.xml"/><Relationship Id="rId73" Type="http://schemas.openxmlformats.org/officeDocument/2006/relationships/slideLayout" Target="../slideLayouts/slideLayout171.xml"/><Relationship Id="rId78" Type="http://schemas.openxmlformats.org/officeDocument/2006/relationships/slideLayout" Target="../slideLayouts/slideLayout176.xml"/><Relationship Id="rId94" Type="http://schemas.openxmlformats.org/officeDocument/2006/relationships/slideLayout" Target="../slideLayouts/slideLayout192.xml"/><Relationship Id="rId99" Type="http://schemas.openxmlformats.org/officeDocument/2006/relationships/slideLayout" Target="../slideLayouts/slideLayout197.xml"/><Relationship Id="rId101" Type="http://schemas.openxmlformats.org/officeDocument/2006/relationships/slideLayout" Target="../slideLayouts/slideLayout199.xml"/><Relationship Id="rId122" Type="http://schemas.openxmlformats.org/officeDocument/2006/relationships/slideLayout" Target="../slideLayouts/slideLayout220.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6291470"/>
            <a:ext cx="1003853" cy="566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rot="16200000">
            <a:off x="22838" y="3313583"/>
            <a:ext cx="927533" cy="230832"/>
          </a:xfrm>
          <a:prstGeom prst="rect">
            <a:avLst/>
          </a:prstGeom>
          <a:noFill/>
        </p:spPr>
        <p:txBody>
          <a:bodyPr wrap="square" rtlCol="0">
            <a:spAutoFit/>
          </a:bodyPr>
          <a:lstStyle/>
          <a:p>
            <a:pPr algn="l"/>
            <a:r>
              <a:rPr lang="en-US" sz="900" b="1" i="0" dirty="0">
                <a:solidFill>
                  <a:schemeClr val="tx1"/>
                </a:solidFill>
                <a:latin typeface="Montserrat SemiBold" charset="0"/>
                <a:ea typeface="Montserrat SemiBold" charset="0"/>
                <a:cs typeface="Montserrat SemiBold" charset="0"/>
              </a:rPr>
              <a:t>welker.com</a:t>
            </a:r>
          </a:p>
        </p:txBody>
      </p:sp>
      <p:sp>
        <p:nvSpPr>
          <p:cNvPr id="26" name="Slide Number Placeholder 24"/>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a:t>
            </a:fld>
            <a:endParaRPr lang="en-US" sz="800" b="1" i="0" dirty="0">
              <a:solidFill>
                <a:schemeClr val="tx1"/>
              </a:solidFill>
              <a:latin typeface="Open Sans SemiBold" charset="0"/>
              <a:ea typeface="Open Sans SemiBold" charset="0"/>
              <a:cs typeface="Open Sans SemiBold" charset="0"/>
            </a:endParaRPr>
          </a:p>
        </p:txBody>
      </p:sp>
      <p:pic>
        <p:nvPicPr>
          <p:cNvPr id="5" name="Graphic 4">
            <a:extLst>
              <a:ext uri="{FF2B5EF4-FFF2-40B4-BE49-F238E27FC236}">
                <a16:creationId xmlns:a16="http://schemas.microsoft.com/office/drawing/2014/main" id="{4D91186B-8B2B-4F34-A3B1-A03F43A9FE5C}"/>
              </a:ext>
            </a:extLst>
          </p:cNvPr>
          <p:cNvPicPr>
            <a:picLocks noChangeAspect="1"/>
          </p:cNvPicPr>
          <p:nvPr userDrawn="1"/>
        </p:nvPicPr>
        <p:blipFill>
          <a:blip r:embed="rId100">
            <a:extLst>
              <a:ext uri="{96DAC541-7B7A-43D3-8B79-37D633B846F1}">
                <asvg:svgBlip xmlns:asvg="http://schemas.microsoft.com/office/drawing/2016/SVG/main" r:embed="rId101"/>
              </a:ext>
            </a:extLst>
          </a:blip>
          <a:stretch>
            <a:fillRect/>
          </a:stretch>
        </p:blipFill>
        <p:spPr>
          <a:xfrm>
            <a:off x="301527" y="232883"/>
            <a:ext cx="369193" cy="452685"/>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75" r:id="rId3"/>
    <p:sldLayoutId id="2147484108" r:id="rId4"/>
    <p:sldLayoutId id="2147484153" r:id="rId5"/>
    <p:sldLayoutId id="2147484112" r:id="rId6"/>
    <p:sldLayoutId id="2147484111" r:id="rId7"/>
    <p:sldLayoutId id="2147484110" r:id="rId8"/>
    <p:sldLayoutId id="2147484106" r:id="rId9"/>
    <p:sldLayoutId id="2147484104" r:id="rId10"/>
    <p:sldLayoutId id="2147484034" r:id="rId11"/>
    <p:sldLayoutId id="2147484037" r:id="rId12"/>
    <p:sldLayoutId id="2147484038" r:id="rId13"/>
    <p:sldLayoutId id="2147484103" r:id="rId14"/>
    <p:sldLayoutId id="2147484051"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101" r:id="rId26"/>
    <p:sldLayoutId id="2147484049" r:id="rId27"/>
    <p:sldLayoutId id="2147484105" r:id="rId28"/>
    <p:sldLayoutId id="2147484050" r:id="rId29"/>
    <p:sldLayoutId id="2147484076" r:id="rId30"/>
    <p:sldLayoutId id="2147484052" r:id="rId31"/>
    <p:sldLayoutId id="2147484053" r:id="rId32"/>
    <p:sldLayoutId id="2147484054" r:id="rId33"/>
    <p:sldLayoutId id="2147484055" r:id="rId34"/>
    <p:sldLayoutId id="2147484056" r:id="rId35"/>
    <p:sldLayoutId id="2147484057" r:id="rId36"/>
    <p:sldLayoutId id="2147484058" r:id="rId37"/>
    <p:sldLayoutId id="2147484059" r:id="rId38"/>
    <p:sldLayoutId id="2147484060" r:id="rId39"/>
    <p:sldLayoutId id="2147484061" r:id="rId40"/>
    <p:sldLayoutId id="2147484062" r:id="rId41"/>
    <p:sldLayoutId id="2147484077" r:id="rId42"/>
    <p:sldLayoutId id="2147484109" r:id="rId43"/>
    <p:sldLayoutId id="2147484089" r:id="rId44"/>
    <p:sldLayoutId id="2147484069" r:id="rId45"/>
    <p:sldLayoutId id="2147484100" r:id="rId46"/>
    <p:sldLayoutId id="2147484102" r:id="rId47"/>
    <p:sldLayoutId id="2147484114" r:id="rId48"/>
    <p:sldLayoutId id="2147484115" r:id="rId49"/>
    <p:sldLayoutId id="2147484116" r:id="rId50"/>
    <p:sldLayoutId id="2147484117" r:id="rId51"/>
    <p:sldLayoutId id="2147484118" r:id="rId52"/>
    <p:sldLayoutId id="2147484119" r:id="rId53"/>
    <p:sldLayoutId id="2147484120" r:id="rId54"/>
    <p:sldLayoutId id="2147484121" r:id="rId55"/>
    <p:sldLayoutId id="2147484122" r:id="rId56"/>
    <p:sldLayoutId id="2147484123" r:id="rId57"/>
    <p:sldLayoutId id="2147484124" r:id="rId58"/>
    <p:sldLayoutId id="2147484127" r:id="rId59"/>
    <p:sldLayoutId id="2147484128" r:id="rId60"/>
    <p:sldLayoutId id="2147484129" r:id="rId61"/>
    <p:sldLayoutId id="2147484130" r:id="rId62"/>
    <p:sldLayoutId id="2147484133" r:id="rId63"/>
    <p:sldLayoutId id="2147484134" r:id="rId64"/>
    <p:sldLayoutId id="2147484135" r:id="rId65"/>
    <p:sldLayoutId id="2147484136" r:id="rId66"/>
    <p:sldLayoutId id="2147484138" r:id="rId67"/>
    <p:sldLayoutId id="2147484139" r:id="rId68"/>
    <p:sldLayoutId id="2147484140" r:id="rId69"/>
    <p:sldLayoutId id="2147484142" r:id="rId70"/>
    <p:sldLayoutId id="2147484143" r:id="rId71"/>
    <p:sldLayoutId id="2147484144" r:id="rId72"/>
    <p:sldLayoutId id="2147484145" r:id="rId73"/>
    <p:sldLayoutId id="2147484146" r:id="rId74"/>
    <p:sldLayoutId id="2147484147" r:id="rId75"/>
    <p:sldLayoutId id="2147484168" r:id="rId76"/>
    <p:sldLayoutId id="2147484148" r:id="rId77"/>
    <p:sldLayoutId id="2147484174" r:id="rId78"/>
    <p:sldLayoutId id="2147484152" r:id="rId79"/>
    <p:sldLayoutId id="2147484167" r:id="rId80"/>
    <p:sldLayoutId id="2147484155" r:id="rId81"/>
    <p:sldLayoutId id="2147484156" r:id="rId82"/>
    <p:sldLayoutId id="2147484157" r:id="rId83"/>
    <p:sldLayoutId id="2147484159" r:id="rId84"/>
    <p:sldLayoutId id="2147484162" r:id="rId85"/>
    <p:sldLayoutId id="2147484169" r:id="rId86"/>
    <p:sldLayoutId id="2147484170" r:id="rId87"/>
    <p:sldLayoutId id="2147484171" r:id="rId88"/>
    <p:sldLayoutId id="2147484172" r:id="rId89"/>
    <p:sldLayoutId id="2147484173" r:id="rId90"/>
    <p:sldLayoutId id="2147484341" r:id="rId91"/>
    <p:sldLayoutId id="2147484425" r:id="rId92"/>
    <p:sldLayoutId id="2147484426" r:id="rId93"/>
    <p:sldLayoutId id="2147484427" r:id="rId94"/>
    <p:sldLayoutId id="2147484428" r:id="rId95"/>
    <p:sldLayoutId id="2147484429" r:id="rId96"/>
    <p:sldLayoutId id="2147484430" r:id="rId97"/>
    <p:sldLayoutId id="2147484431" r:id="rId98"/>
  </p:sldLayoutIdLst>
  <p:hf hdr="0" ftr="0" dt="0"/>
  <p:txStyles>
    <p:titleStyle>
      <a:lvl1pPr algn="l" defTabSz="914318" rtl="0" eaLnBrk="1" latinLnBrk="0" hangingPunct="1">
        <a:lnSpc>
          <a:spcPct val="80000"/>
        </a:lnSpc>
        <a:spcBef>
          <a:spcPct val="0"/>
        </a:spcBef>
        <a:buNone/>
        <a:defRPr sz="3600" b="1" i="0" kern="1200" spc="-100" baseline="0">
          <a:solidFill>
            <a:schemeClr val="tx1"/>
          </a:solidFill>
          <a:latin typeface="+mj-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041F0B5-55EC-4942-9B86-3C4F656D3DC0}"/>
              </a:ext>
            </a:extLst>
          </p:cNvPr>
          <p:cNvPicPr>
            <a:picLocks noChangeAspect="1"/>
          </p:cNvPicPr>
          <p:nvPr userDrawn="1"/>
        </p:nvPicPr>
        <p:blipFill>
          <a:blip r:embed="rId124">
            <a:extLst>
              <a:ext uri="{96DAC541-7B7A-43D3-8B79-37D633B846F1}">
                <asvg:svgBlip xmlns:asvg="http://schemas.microsoft.com/office/drawing/2016/SVG/main" r:embed="rId125"/>
              </a:ext>
            </a:extLst>
          </a:blip>
          <a:stretch>
            <a:fillRect/>
          </a:stretch>
        </p:blipFill>
        <p:spPr>
          <a:xfrm>
            <a:off x="11492879" y="291767"/>
            <a:ext cx="406111" cy="428063"/>
          </a:xfrm>
          <a:prstGeom prst="rect">
            <a:avLst/>
          </a:prstGeom>
        </p:spPr>
      </p:pic>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11181521" y="6291470"/>
            <a:ext cx="1003853" cy="566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p:cNvSpPr txBox="1">
            <a:spLocks/>
          </p:cNvSpPr>
          <p:nvPr userDrawn="1"/>
        </p:nvSpPr>
        <p:spPr>
          <a:xfrm>
            <a:off x="11181521"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a:t>
            </a:fld>
            <a:endParaRPr lang="en-US" sz="800" b="1" i="0" dirty="0">
              <a:solidFill>
                <a:schemeClr val="tx1"/>
              </a:solidFill>
              <a:latin typeface="Open Sans SemiBold" charset="0"/>
              <a:ea typeface="Open Sans SemiBold" charset="0"/>
              <a:cs typeface="Open Sans SemiBold" charset="0"/>
            </a:endParaRPr>
          </a:p>
        </p:txBody>
      </p:sp>
      <p:sp>
        <p:nvSpPr>
          <p:cNvPr id="10" name="TextBox 9">
            <a:extLst>
              <a:ext uri="{FF2B5EF4-FFF2-40B4-BE49-F238E27FC236}">
                <a16:creationId xmlns:a16="http://schemas.microsoft.com/office/drawing/2014/main" id="{07DBAEC9-A054-4F32-B381-59B3D827013D}"/>
              </a:ext>
            </a:extLst>
          </p:cNvPr>
          <p:cNvSpPr txBox="1"/>
          <p:nvPr userDrawn="1"/>
        </p:nvSpPr>
        <p:spPr>
          <a:xfrm rot="16200000">
            <a:off x="11232168" y="3325211"/>
            <a:ext cx="927533" cy="230832"/>
          </a:xfrm>
          <a:prstGeom prst="rect">
            <a:avLst/>
          </a:prstGeom>
          <a:noFill/>
        </p:spPr>
        <p:txBody>
          <a:bodyPr wrap="square" rtlCol="0">
            <a:spAutoFit/>
          </a:bodyPr>
          <a:lstStyle/>
          <a:p>
            <a:pPr algn="l"/>
            <a:r>
              <a:rPr lang="en-US" sz="900" b="1" i="0" dirty="0">
                <a:solidFill>
                  <a:schemeClr val="tx1"/>
                </a:solidFill>
                <a:latin typeface="Montserrat SemiBold" charset="0"/>
                <a:ea typeface="Montserrat SemiBold" charset="0"/>
                <a:cs typeface="Montserrat SemiBold" charset="0"/>
              </a:rPr>
              <a:t>welker.com</a:t>
            </a:r>
          </a:p>
        </p:txBody>
      </p:sp>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sldLayoutIdLst>
    <p:sldLayoutId id="2147484154" r:id="rId1"/>
    <p:sldLayoutId id="2147484036" r:id="rId2"/>
    <p:sldLayoutId id="2147484177" r:id="rId3"/>
    <p:sldLayoutId id="2147484179" r:id="rId4"/>
    <p:sldLayoutId id="2147484180"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 id="2147484219" r:id="rId17"/>
    <p:sldLayoutId id="2147484220" r:id="rId18"/>
    <p:sldLayoutId id="2147484221" r:id="rId19"/>
    <p:sldLayoutId id="2147484222" r:id="rId20"/>
    <p:sldLayoutId id="2147484223" r:id="rId21"/>
    <p:sldLayoutId id="2147484224" r:id="rId22"/>
    <p:sldLayoutId id="2147484225" r:id="rId23"/>
    <p:sldLayoutId id="2147484226" r:id="rId24"/>
    <p:sldLayoutId id="2147484227" r:id="rId25"/>
    <p:sldLayoutId id="2147484228" r:id="rId26"/>
    <p:sldLayoutId id="2147484229" r:id="rId27"/>
    <p:sldLayoutId id="2147484230" r:id="rId28"/>
    <p:sldLayoutId id="2147484231" r:id="rId29"/>
    <p:sldLayoutId id="2147484232" r:id="rId30"/>
    <p:sldLayoutId id="2147484233" r:id="rId31"/>
    <p:sldLayoutId id="2147484234" r:id="rId32"/>
    <p:sldLayoutId id="2147484235" r:id="rId33"/>
    <p:sldLayoutId id="2147484236" r:id="rId34"/>
    <p:sldLayoutId id="2147484237" r:id="rId35"/>
    <p:sldLayoutId id="2147484238" r:id="rId36"/>
    <p:sldLayoutId id="2147484239" r:id="rId37"/>
    <p:sldLayoutId id="2147484240" r:id="rId38"/>
    <p:sldLayoutId id="2147484241" r:id="rId39"/>
    <p:sldLayoutId id="2147484242" r:id="rId40"/>
    <p:sldLayoutId id="2147484243" r:id="rId41"/>
    <p:sldLayoutId id="2147484244" r:id="rId42"/>
    <p:sldLayoutId id="2147484245" r:id="rId43"/>
    <p:sldLayoutId id="2147484246" r:id="rId44"/>
    <p:sldLayoutId id="2147484247" r:id="rId45"/>
    <p:sldLayoutId id="2147484248" r:id="rId46"/>
    <p:sldLayoutId id="2147484249" r:id="rId47"/>
    <p:sldLayoutId id="2147484250" r:id="rId48"/>
    <p:sldLayoutId id="2147484251" r:id="rId49"/>
    <p:sldLayoutId id="2147484252" r:id="rId50"/>
    <p:sldLayoutId id="2147484253" r:id="rId51"/>
    <p:sldLayoutId id="2147484254" r:id="rId52"/>
    <p:sldLayoutId id="2147484255" r:id="rId53"/>
    <p:sldLayoutId id="2147484256" r:id="rId54"/>
    <p:sldLayoutId id="2147484257" r:id="rId55"/>
    <p:sldLayoutId id="2147484258" r:id="rId56"/>
    <p:sldLayoutId id="2147484259" r:id="rId57"/>
    <p:sldLayoutId id="2147484260" r:id="rId58"/>
    <p:sldLayoutId id="2147484261" r:id="rId59"/>
    <p:sldLayoutId id="2147484262" r:id="rId60"/>
    <p:sldLayoutId id="2147484263" r:id="rId61"/>
    <p:sldLayoutId id="2147484264" r:id="rId62"/>
    <p:sldLayoutId id="2147484265" r:id="rId63"/>
    <p:sldLayoutId id="2147484266" r:id="rId64"/>
    <p:sldLayoutId id="2147484267" r:id="rId65"/>
    <p:sldLayoutId id="2147484268" r:id="rId66"/>
    <p:sldLayoutId id="2147484269" r:id="rId67"/>
    <p:sldLayoutId id="2147484270" r:id="rId68"/>
    <p:sldLayoutId id="2147484271" r:id="rId69"/>
    <p:sldLayoutId id="2147484272" r:id="rId70"/>
    <p:sldLayoutId id="2147484273" r:id="rId71"/>
    <p:sldLayoutId id="2147484275" r:id="rId72"/>
    <p:sldLayoutId id="2147484276" r:id="rId73"/>
    <p:sldLayoutId id="2147484277" r:id="rId74"/>
    <p:sldLayoutId id="2147484278" r:id="rId75"/>
    <p:sldLayoutId id="2147484279" r:id="rId76"/>
    <p:sldLayoutId id="2147484280" r:id="rId77"/>
    <p:sldLayoutId id="2147484281" r:id="rId78"/>
    <p:sldLayoutId id="2147484282" r:id="rId79"/>
    <p:sldLayoutId id="2147484283" r:id="rId80"/>
    <p:sldLayoutId id="2147484284" r:id="rId81"/>
    <p:sldLayoutId id="2147484285" r:id="rId82"/>
    <p:sldLayoutId id="2147484286" r:id="rId83"/>
    <p:sldLayoutId id="2147484287" r:id="rId84"/>
    <p:sldLayoutId id="2147484288" r:id="rId85"/>
    <p:sldLayoutId id="2147484289" r:id="rId86"/>
    <p:sldLayoutId id="2147484290" r:id="rId87"/>
    <p:sldLayoutId id="2147484291" r:id="rId88"/>
    <p:sldLayoutId id="2147484292" r:id="rId89"/>
    <p:sldLayoutId id="2147484293" r:id="rId90"/>
    <p:sldLayoutId id="2147484294" r:id="rId91"/>
    <p:sldLayoutId id="2147484295" r:id="rId92"/>
    <p:sldLayoutId id="2147484296" r:id="rId93"/>
    <p:sldLayoutId id="2147484297" r:id="rId94"/>
    <p:sldLayoutId id="2147484298" r:id="rId95"/>
    <p:sldLayoutId id="2147484299" r:id="rId96"/>
    <p:sldLayoutId id="2147484300" r:id="rId97"/>
    <p:sldLayoutId id="2147484301" r:id="rId98"/>
    <p:sldLayoutId id="2147484302" r:id="rId99"/>
    <p:sldLayoutId id="2147484303" r:id="rId100"/>
    <p:sldLayoutId id="2147484304" r:id="rId101"/>
    <p:sldLayoutId id="2147484305" r:id="rId102"/>
    <p:sldLayoutId id="2147484306" r:id="rId103"/>
    <p:sldLayoutId id="2147484307" r:id="rId104"/>
    <p:sldLayoutId id="2147484308" r:id="rId105"/>
    <p:sldLayoutId id="2147484309" r:id="rId106"/>
    <p:sldLayoutId id="2147484310" r:id="rId107"/>
    <p:sldLayoutId id="2147484311" r:id="rId108"/>
    <p:sldLayoutId id="2147484312" r:id="rId109"/>
    <p:sldLayoutId id="2147484313" r:id="rId110"/>
    <p:sldLayoutId id="2147484314" r:id="rId111"/>
    <p:sldLayoutId id="2147484315" r:id="rId112"/>
    <p:sldLayoutId id="2147484316" r:id="rId113"/>
    <p:sldLayoutId id="2147484317" r:id="rId114"/>
    <p:sldLayoutId id="2147484318" r:id="rId115"/>
    <p:sldLayoutId id="2147484319" r:id="rId116"/>
    <p:sldLayoutId id="2147484320" r:id="rId117"/>
    <p:sldLayoutId id="2147484321" r:id="rId118"/>
    <p:sldLayoutId id="2147484322" r:id="rId119"/>
    <p:sldLayoutId id="2147484323" r:id="rId120"/>
    <p:sldLayoutId id="2147484324" r:id="rId121"/>
    <p:sldLayoutId id="2147484326" r:id="rId12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txStyles>
    <p:titleStyle>
      <a:lvl1pPr algn="l" defTabSz="914318" rtl="0" eaLnBrk="1" latinLnBrk="0" hangingPunct="1">
        <a:lnSpc>
          <a:spcPct val="80000"/>
        </a:lnSpc>
        <a:spcBef>
          <a:spcPct val="0"/>
        </a:spcBef>
        <a:buNone/>
        <a:defRPr sz="3600" b="1" i="0" kern="1200" spc="-151" baseline="0">
          <a:solidFill>
            <a:schemeClr val="tx1"/>
          </a:solidFill>
          <a:latin typeface="Montserrat SemiBold" charset="0"/>
          <a:ea typeface="Montserrat SemiBold" charset="0"/>
          <a:cs typeface="Montserrat SemiBold"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91.xml"/><Relationship Id="rId6" Type="http://schemas.openxmlformats.org/officeDocument/2006/relationships/image" Target="../media/image32.jpg"/><Relationship Id="rId5" Type="http://schemas.openxmlformats.org/officeDocument/2006/relationships/image" Target="../media/image31.sv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6.jpg"/><Relationship Id="rId4" Type="http://schemas.openxmlformats.org/officeDocument/2006/relationships/image" Target="../media/image35.svg"/></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1.svg"/><Relationship Id="rId2" Type="http://schemas.openxmlformats.org/officeDocument/2006/relationships/notesSlide" Target="../notesSlides/notesSlide23.xml"/><Relationship Id="rId1" Type="http://schemas.openxmlformats.org/officeDocument/2006/relationships/slideLayout" Target="../slideLayouts/slideLayout83.xml"/><Relationship Id="rId6" Type="http://schemas.openxmlformats.org/officeDocument/2006/relationships/image" Target="../media/image70.png"/><Relationship Id="rId11" Type="http://schemas.openxmlformats.org/officeDocument/2006/relationships/image" Target="../media/image31.svg"/><Relationship Id="rId5" Type="http://schemas.openxmlformats.org/officeDocument/2006/relationships/image" Target="../media/image69.svg"/><Relationship Id="rId10" Type="http://schemas.openxmlformats.org/officeDocument/2006/relationships/image" Target="../media/image30.png"/><Relationship Id="rId4" Type="http://schemas.openxmlformats.org/officeDocument/2006/relationships/image" Target="../media/image68.png"/><Relationship Id="rId9"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appliance, table, mirror, white&#10;&#10;Description automatically generated">
            <a:extLst>
              <a:ext uri="{FF2B5EF4-FFF2-40B4-BE49-F238E27FC236}">
                <a16:creationId xmlns:a16="http://schemas.microsoft.com/office/drawing/2014/main" id="{545B2483-254A-4044-B4A8-2364DE2764B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322" t="50000" r="6118" b="17181"/>
          <a:stretch/>
        </p:blipFill>
        <p:spPr>
          <a:xfrm>
            <a:off x="0" y="3868616"/>
            <a:ext cx="12181841" cy="2989384"/>
          </a:xfrm>
        </p:spPr>
      </p:pic>
      <p:sp>
        <p:nvSpPr>
          <p:cNvPr id="13" name="Title 10">
            <a:extLst>
              <a:ext uri="{FF2B5EF4-FFF2-40B4-BE49-F238E27FC236}">
                <a16:creationId xmlns:a16="http://schemas.microsoft.com/office/drawing/2014/main" id="{53F3E6D8-EF70-4DAE-BDA7-ED9CCC73F37D}"/>
              </a:ext>
            </a:extLst>
          </p:cNvPr>
          <p:cNvSpPr txBox="1">
            <a:spLocks/>
          </p:cNvSpPr>
          <p:nvPr/>
        </p:nvSpPr>
        <p:spPr>
          <a:xfrm>
            <a:off x="1" y="2333419"/>
            <a:ext cx="12192000" cy="1647411"/>
          </a:xfrm>
          <a:prstGeom prst="rect">
            <a:avLst/>
          </a:prstGeom>
          <a:effectLst>
            <a:outerShdw blurRad="762000" dist="381000" dir="5400000" algn="t" rotWithShape="0">
              <a:prstClr val="black">
                <a:alpha val="30000"/>
              </a:prstClr>
            </a:outerShdw>
          </a:effectLst>
        </p:spPr>
        <p:txBody>
          <a:bodyPr vert="horz" lIns="0" tIns="192024" rIns="0" bIns="0" rtlCol="0" anchor="t" anchorCtr="0">
            <a:noAutofit/>
          </a:bodyPr>
          <a:lstStyle>
            <a:lvl1pPr algn="l" defTabSz="914318" rtl="0" eaLnBrk="1" latinLnBrk="0" hangingPunct="1">
              <a:lnSpc>
                <a:spcPct val="80000"/>
              </a:lnSpc>
              <a:spcBef>
                <a:spcPct val="0"/>
              </a:spcBef>
              <a:buNone/>
              <a:defRPr sz="12000" b="1" i="0" kern="1200" spc="-100" baseline="0">
                <a:solidFill>
                  <a:schemeClr val="tx1"/>
                </a:solidFill>
                <a:latin typeface="Montserrat Black" charset="0"/>
                <a:ea typeface="Montserrat Black" charset="0"/>
                <a:cs typeface="Montserrat Black" charset="0"/>
              </a:defRPr>
            </a:lvl1pPr>
          </a:lstStyle>
          <a:p>
            <a:pPr algn="ctr">
              <a:lnSpc>
                <a:spcPct val="150000"/>
              </a:lnSpc>
            </a:pPr>
            <a:endParaRPr lang="en-US" sz="1600" dirty="0">
              <a:solidFill>
                <a:srgbClr val="000000"/>
              </a:solidFill>
              <a:latin typeface="+mn-lt"/>
            </a:endParaRPr>
          </a:p>
          <a:p>
            <a:pPr algn="ctr">
              <a:lnSpc>
                <a:spcPct val="150000"/>
              </a:lnSpc>
            </a:pPr>
            <a:r>
              <a:rPr lang="en-US" sz="1600" b="0" dirty="0">
                <a:solidFill>
                  <a:srgbClr val="000000"/>
                </a:solidFill>
                <a:latin typeface="+mn-lt"/>
              </a:rPr>
              <a:t>Presented By: Steve Sams, PE</a:t>
            </a:r>
          </a:p>
          <a:p>
            <a:pPr algn="ctr">
              <a:lnSpc>
                <a:spcPct val="150000"/>
              </a:lnSpc>
            </a:pPr>
            <a:r>
              <a:rPr lang="en-US" sz="1600" b="0" dirty="0">
                <a:solidFill>
                  <a:srgbClr val="000000"/>
                </a:solidFill>
                <a:latin typeface="+mn-lt"/>
              </a:rPr>
              <a:t>welker.com</a:t>
            </a:r>
          </a:p>
        </p:txBody>
      </p:sp>
      <p:sp>
        <p:nvSpPr>
          <p:cNvPr id="11" name="Title 10">
            <a:extLst>
              <a:ext uri="{FF2B5EF4-FFF2-40B4-BE49-F238E27FC236}">
                <a16:creationId xmlns:a16="http://schemas.microsoft.com/office/drawing/2014/main" id="{EA01167C-5C0B-4894-8CFE-6F8AD5C59CE5}"/>
              </a:ext>
            </a:extLst>
          </p:cNvPr>
          <p:cNvSpPr>
            <a:spLocks noGrp="1"/>
          </p:cNvSpPr>
          <p:nvPr>
            <p:ph type="title"/>
          </p:nvPr>
        </p:nvSpPr>
        <p:spPr>
          <a:xfrm>
            <a:off x="1" y="1647050"/>
            <a:ext cx="12192000" cy="780220"/>
          </a:xfrm>
        </p:spPr>
        <p:txBody>
          <a:bodyPr/>
          <a:lstStyle/>
          <a:p>
            <a:pPr algn="ctr"/>
            <a:r>
              <a:rPr lang="en-US" sz="4800" dirty="0">
                <a:solidFill>
                  <a:srgbClr val="000000"/>
                </a:solidFill>
              </a:rPr>
              <a:t>Odorization 101</a:t>
            </a:r>
          </a:p>
        </p:txBody>
      </p:sp>
      <p:pic>
        <p:nvPicPr>
          <p:cNvPr id="16" name="Graphic 15">
            <a:extLst>
              <a:ext uri="{FF2B5EF4-FFF2-40B4-BE49-F238E27FC236}">
                <a16:creationId xmlns:a16="http://schemas.microsoft.com/office/drawing/2014/main" id="{EA8FAE8C-0E65-42A4-992A-F0B294D304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8658" y="589542"/>
            <a:ext cx="2084524" cy="780219"/>
          </a:xfrm>
          <a:prstGeom prst="rect">
            <a:avLst/>
          </a:prstGeom>
        </p:spPr>
      </p:pic>
      <p:pic>
        <p:nvPicPr>
          <p:cNvPr id="23" name="Picture 22" descr="A picture containing outdoor, building, truck, front&#10;&#10;Description automatically generated">
            <a:extLst>
              <a:ext uri="{FF2B5EF4-FFF2-40B4-BE49-F238E27FC236}">
                <a16:creationId xmlns:a16="http://schemas.microsoft.com/office/drawing/2014/main" id="{F4EEEE2A-8177-416B-B0DE-7528A303C009}"/>
              </a:ext>
            </a:extLst>
          </p:cNvPr>
          <p:cNvPicPr>
            <a:picLocks noChangeAspect="1"/>
          </p:cNvPicPr>
          <p:nvPr/>
        </p:nvPicPr>
        <p:blipFill rotWithShape="1">
          <a:blip r:embed="rId6">
            <a:extLst>
              <a:ext uri="{28A0092B-C50C-407E-A947-70E740481C1C}">
                <a14:useLocalDpi xmlns:a14="http://schemas.microsoft.com/office/drawing/2010/main" val="0"/>
              </a:ext>
            </a:extLst>
          </a:blip>
          <a:srcRect t="30251" r="82" b="37056"/>
          <a:stretch/>
        </p:blipFill>
        <p:spPr>
          <a:xfrm>
            <a:off x="10159" y="3868616"/>
            <a:ext cx="12181842" cy="2989384"/>
          </a:xfrm>
          <a:prstGeom prst="rect">
            <a:avLst/>
          </a:prstGeom>
        </p:spPr>
      </p:pic>
    </p:spTree>
    <p:extLst>
      <p:ext uri="{BB962C8B-B14F-4D97-AF65-F5344CB8AC3E}">
        <p14:creationId xmlns:p14="http://schemas.microsoft.com/office/powerpoint/2010/main" val="12590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a:t>
            </a:r>
            <a:br>
              <a:rPr lang="en-US" dirty="0"/>
            </a:br>
            <a:r>
              <a:rPr lang="en-US" dirty="0">
                <a:solidFill>
                  <a:schemeClr val="accent1"/>
                </a:solidFill>
              </a:rPr>
              <a:t>Pickling?</a:t>
            </a:r>
          </a:p>
        </p:txBody>
      </p:sp>
      <p:sp>
        <p:nvSpPr>
          <p:cNvPr id="40" name="TextBox 39">
            <a:extLst>
              <a:ext uri="{FF2B5EF4-FFF2-40B4-BE49-F238E27FC236}">
                <a16:creationId xmlns:a16="http://schemas.microsoft.com/office/drawing/2014/main" id="{463B1057-5A51-467E-8E46-080B04D3E111}"/>
              </a:ext>
            </a:extLst>
          </p:cNvPr>
          <p:cNvSpPr txBox="1"/>
          <p:nvPr/>
        </p:nvSpPr>
        <p:spPr>
          <a:xfrm>
            <a:off x="2027238" y="2982790"/>
            <a:ext cx="3106824" cy="3274542"/>
          </a:xfrm>
          <a:prstGeom prst="rect">
            <a:avLst/>
          </a:prstGeom>
          <a:noFill/>
        </p:spPr>
        <p:txBody>
          <a:bodyPr wrap="square" lIns="0" tIns="36000" rIns="216000" bIns="36000" rtlCol="0">
            <a:spAutoFit/>
          </a:bodyPr>
          <a:lstStyle/>
          <a:p>
            <a:pPr>
              <a:lnSpc>
                <a:spcPct val="130000"/>
              </a:lnSpc>
              <a:spcBef>
                <a:spcPts val="1000"/>
              </a:spcBef>
            </a:pPr>
            <a:r>
              <a:rPr lang="en-US" sz="1600" b="1" dirty="0"/>
              <a:t>Mercaptan interacts with new steel which removes the odor from the gas</a:t>
            </a:r>
          </a:p>
          <a:p>
            <a:pPr>
              <a:lnSpc>
                <a:spcPct val="130000"/>
              </a:lnSpc>
              <a:spcBef>
                <a:spcPts val="1000"/>
              </a:spcBef>
            </a:pPr>
            <a:r>
              <a:rPr lang="en-US" sz="1600" b="1" dirty="0"/>
              <a:t>It is necessary to precondition (pickle) the line to prevent this</a:t>
            </a:r>
          </a:p>
          <a:p>
            <a:pPr>
              <a:lnSpc>
                <a:spcPct val="130000"/>
              </a:lnSpc>
              <a:spcBef>
                <a:spcPts val="1000"/>
              </a:spcBef>
            </a:pPr>
            <a:r>
              <a:rPr lang="en-US" sz="1600" b="1" dirty="0"/>
              <a:t>This is an entire webinar of its own</a:t>
            </a:r>
          </a:p>
          <a:p>
            <a:pPr>
              <a:lnSpc>
                <a:spcPct val="130000"/>
              </a:lnSpc>
              <a:spcBef>
                <a:spcPts val="1000"/>
              </a:spcBef>
            </a:pPr>
            <a:endParaRPr lang="en-US" sz="1400" dirty="0">
              <a:solidFill>
                <a:schemeClr val="tx1">
                  <a:alpha val="70000"/>
                </a:schemeClr>
              </a:solidFill>
            </a:endParaRPr>
          </a:p>
        </p:txBody>
      </p:sp>
      <p:pic>
        <p:nvPicPr>
          <p:cNvPr id="4" name="Picture 3" descr="A picture containing toy&#10;&#10;Description automatically generated">
            <a:extLst>
              <a:ext uri="{FF2B5EF4-FFF2-40B4-BE49-F238E27FC236}">
                <a16:creationId xmlns:a16="http://schemas.microsoft.com/office/drawing/2014/main" id="{486F9623-B549-47F4-8FE9-3F4BCC283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940" y="0"/>
            <a:ext cx="3857625" cy="6858000"/>
          </a:xfrm>
          <a:prstGeom prst="rect">
            <a:avLst/>
          </a:prstGeom>
        </p:spPr>
      </p:pic>
    </p:spTree>
    <p:extLst>
      <p:ext uri="{BB962C8B-B14F-4D97-AF65-F5344CB8AC3E}">
        <p14:creationId xmlns:p14="http://schemas.microsoft.com/office/powerpoint/2010/main" val="3521613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28823" y="2426288"/>
            <a:ext cx="9152697" cy="3847512"/>
            <a:chOff x="2028824" y="2426288"/>
            <a:chExt cx="2908800" cy="3847512"/>
          </a:xfrm>
          <a:effectLst>
            <a:outerShdw blurRad="38100" dist="12700" dir="5400000" algn="t" rotWithShape="0">
              <a:prstClr val="black">
                <a:alpha val="15000"/>
              </a:prstClr>
            </a:outerShdw>
          </a:effectLst>
        </p:grpSpPr>
        <p:sp>
          <p:nvSpPr>
            <p:cNvPr id="30" name="Rectangle 29"/>
            <p:cNvSpPr/>
            <p:nvPr/>
          </p:nvSpPr>
          <p:spPr>
            <a:xfrm>
              <a:off x="2028824" y="2426288"/>
              <a:ext cx="2907906" cy="3847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52000" rtlCol="0" anchor="t"/>
            <a:lstStyle/>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Wick</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Passive Bypass</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Injection Pumps</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Pumpless Vapor/Pumpless Liquid</a:t>
              </a:r>
            </a:p>
          </p:txBody>
        </p:sp>
        <p:cxnSp>
          <p:nvCxnSpPr>
            <p:cNvPr id="31" name="Straight Connector 30"/>
            <p:cNvCxnSpPr/>
            <p:nvPr/>
          </p:nvCxnSpPr>
          <p:spPr>
            <a:xfrm>
              <a:off x="2028824" y="2455784"/>
              <a:ext cx="2908800"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Methods of</a:t>
            </a:r>
            <a:br>
              <a:rPr lang="en-US" dirty="0"/>
            </a:br>
            <a:r>
              <a:rPr lang="en-US" dirty="0">
                <a:solidFill>
                  <a:schemeClr val="accent1"/>
                </a:solidFill>
              </a:rPr>
              <a:t>Odorization</a:t>
            </a:r>
            <a:endParaRPr lang="en-US" dirty="0"/>
          </a:p>
        </p:txBody>
      </p:sp>
    </p:spTree>
    <p:extLst>
      <p:ext uri="{BB962C8B-B14F-4D97-AF65-F5344CB8AC3E}">
        <p14:creationId xmlns:p14="http://schemas.microsoft.com/office/powerpoint/2010/main" val="3521675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B8ECD8-B3D1-45C8-8540-61325CB7E27B}"/>
              </a:ext>
            </a:extLst>
          </p:cNvPr>
          <p:cNvSpPr/>
          <p:nvPr/>
        </p:nvSpPr>
        <p:spPr>
          <a:xfrm>
            <a:off x="5549979" y="0"/>
            <a:ext cx="6653921" cy="6858000"/>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b="1" dirty="0">
              <a:solidFill>
                <a:schemeClr val="tx1"/>
              </a:solidFill>
            </a:endParaRPr>
          </a:p>
        </p:txBody>
      </p:sp>
      <p:pic>
        <p:nvPicPr>
          <p:cNvPr id="12" name="Picture 14" descr="Wick">
            <a:extLst>
              <a:ext uri="{FF2B5EF4-FFF2-40B4-BE49-F238E27FC236}">
                <a16:creationId xmlns:a16="http://schemas.microsoft.com/office/drawing/2014/main" id="{49ACB270-F5DB-4DB3-90A2-0F00C84ACE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9539" y="989926"/>
            <a:ext cx="411480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77282" y="946702"/>
            <a:ext cx="4072697" cy="1249845"/>
          </a:xfrm>
        </p:spPr>
        <p:txBody>
          <a:bodyPr/>
          <a:lstStyle/>
          <a:p>
            <a:r>
              <a:rPr lang="en-US" dirty="0" err="1">
                <a:solidFill>
                  <a:schemeClr val="accent1"/>
                </a:solidFill>
              </a:rPr>
              <a:t>Odorizer</a:t>
            </a:r>
            <a:r>
              <a:rPr lang="en-US" dirty="0">
                <a:solidFill>
                  <a:schemeClr val="accent1"/>
                </a:solidFill>
              </a:rPr>
              <a:t> Method</a:t>
            </a:r>
            <a:r>
              <a:rPr lang="en-US" dirty="0"/>
              <a:t> </a:t>
            </a:r>
            <a:br>
              <a:rPr lang="en-US" dirty="0"/>
            </a:br>
            <a:r>
              <a:rPr lang="en-US" dirty="0"/>
              <a:t>Wick</a:t>
            </a:r>
          </a:p>
        </p:txBody>
      </p:sp>
      <p:sp>
        <p:nvSpPr>
          <p:cNvPr id="5" name="TextBox 4"/>
          <p:cNvSpPr txBox="1"/>
          <p:nvPr/>
        </p:nvSpPr>
        <p:spPr>
          <a:xfrm>
            <a:off x="1477282" y="2646711"/>
            <a:ext cx="3715024" cy="2565950"/>
          </a:xfrm>
          <a:prstGeom prst="rect">
            <a:avLst/>
          </a:prstGeom>
          <a:noFill/>
        </p:spPr>
        <p:txBody>
          <a:bodyPr wrap="square" lIns="0" tIns="36000" rIns="216000" bIns="36000" rtlCol="0">
            <a:spAutoFit/>
          </a:bodyPr>
          <a:lstStyle/>
          <a:p>
            <a:pPr>
              <a:lnSpc>
                <a:spcPct val="130000"/>
              </a:lnSpc>
              <a:spcBef>
                <a:spcPts val="1000"/>
              </a:spcBef>
            </a:pPr>
            <a:r>
              <a:rPr lang="en-US" sz="1600" b="1" dirty="0"/>
              <a:t>How It Works</a:t>
            </a:r>
            <a:endParaRPr lang="en-US" sz="16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Odorant is drawn up the wick from the container and into the gas stream</a:t>
            </a:r>
          </a:p>
          <a:p>
            <a:pPr>
              <a:lnSpc>
                <a:spcPct val="130000"/>
              </a:lnSpc>
              <a:spcBef>
                <a:spcPts val="1000"/>
              </a:spcBef>
            </a:pPr>
            <a:r>
              <a:rPr lang="en-US" sz="1200" b="1" dirty="0">
                <a:solidFill>
                  <a:schemeClr val="tx1">
                    <a:alpha val="70000"/>
                  </a:schemeClr>
                </a:solidFill>
              </a:rPr>
              <a:t>Disadvantages:</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During low or high flow periods, the gas can be under/over odorized</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No documentation of correct odorization</a:t>
            </a:r>
          </a:p>
        </p:txBody>
      </p:sp>
      <p:sp>
        <p:nvSpPr>
          <p:cNvPr id="20" name="Arrow: Right 19">
            <a:extLst>
              <a:ext uri="{FF2B5EF4-FFF2-40B4-BE49-F238E27FC236}">
                <a16:creationId xmlns:a16="http://schemas.microsoft.com/office/drawing/2014/main" id="{5A97956B-48F3-4767-9DCD-B1E065AF3669}"/>
              </a:ext>
            </a:extLst>
          </p:cNvPr>
          <p:cNvSpPr/>
          <p:nvPr/>
        </p:nvSpPr>
        <p:spPr>
          <a:xfrm>
            <a:off x="9490692" y="2102581"/>
            <a:ext cx="808339" cy="303736"/>
          </a:xfrm>
          <a:prstGeom prst="rightArrow">
            <a:avLst>
              <a:gd name="adj1" fmla="val 38977"/>
              <a:gd name="adj2" fmla="val 83787"/>
            </a:avLst>
          </a:prstGeom>
          <a:solidFill>
            <a:srgbClr val="009345"/>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6" name="Arrow: Bent-Up 25">
            <a:extLst>
              <a:ext uri="{FF2B5EF4-FFF2-40B4-BE49-F238E27FC236}">
                <a16:creationId xmlns:a16="http://schemas.microsoft.com/office/drawing/2014/main" id="{9F13C51B-A830-4B1E-9423-6A39A3CDC938}"/>
              </a:ext>
            </a:extLst>
          </p:cNvPr>
          <p:cNvSpPr/>
          <p:nvPr/>
        </p:nvSpPr>
        <p:spPr>
          <a:xfrm rot="5400000" flipH="1">
            <a:off x="7512882" y="3470087"/>
            <a:ext cx="3300920" cy="596949"/>
          </a:xfrm>
          <a:prstGeom prst="bentUpArrow">
            <a:avLst>
              <a:gd name="adj1" fmla="val 22370"/>
              <a:gd name="adj2" fmla="val 22439"/>
              <a:gd name="adj3" fmla="val 42682"/>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4" name="Arrow: Right 13">
            <a:extLst>
              <a:ext uri="{FF2B5EF4-FFF2-40B4-BE49-F238E27FC236}">
                <a16:creationId xmlns:a16="http://schemas.microsoft.com/office/drawing/2014/main" id="{5BEE8383-F628-44D4-80C8-4B7BF0E6E6E9}"/>
              </a:ext>
            </a:extLst>
          </p:cNvPr>
          <p:cNvSpPr/>
          <p:nvPr/>
        </p:nvSpPr>
        <p:spPr>
          <a:xfrm>
            <a:off x="7421256" y="2069976"/>
            <a:ext cx="808339" cy="303736"/>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Tree>
    <p:extLst>
      <p:ext uri="{BB962C8B-B14F-4D97-AF65-F5344CB8AC3E}">
        <p14:creationId xmlns:p14="http://schemas.microsoft.com/office/powerpoint/2010/main" val="1742840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B8ECD8-B3D1-45C8-8540-61325CB7E27B}"/>
              </a:ext>
            </a:extLst>
          </p:cNvPr>
          <p:cNvSpPr/>
          <p:nvPr/>
        </p:nvSpPr>
        <p:spPr>
          <a:xfrm>
            <a:off x="5549979" y="0"/>
            <a:ext cx="6653921" cy="6858000"/>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b="1" dirty="0">
              <a:solidFill>
                <a:schemeClr val="tx1"/>
              </a:solidFill>
            </a:endParaRPr>
          </a:p>
        </p:txBody>
      </p:sp>
      <p:sp>
        <p:nvSpPr>
          <p:cNvPr id="2" name="Title 1"/>
          <p:cNvSpPr>
            <a:spLocks noGrp="1"/>
          </p:cNvSpPr>
          <p:nvPr>
            <p:ph type="title"/>
          </p:nvPr>
        </p:nvSpPr>
        <p:spPr>
          <a:xfrm>
            <a:off x="1477282" y="946702"/>
            <a:ext cx="4072697" cy="1249845"/>
          </a:xfrm>
        </p:spPr>
        <p:txBody>
          <a:bodyPr/>
          <a:lstStyle/>
          <a:p>
            <a:r>
              <a:rPr lang="en-US" dirty="0" err="1">
                <a:solidFill>
                  <a:schemeClr val="accent1"/>
                </a:solidFill>
              </a:rPr>
              <a:t>Odorizer</a:t>
            </a:r>
            <a:r>
              <a:rPr lang="en-US" dirty="0">
                <a:solidFill>
                  <a:schemeClr val="accent1"/>
                </a:solidFill>
              </a:rPr>
              <a:t> Method</a:t>
            </a:r>
            <a:r>
              <a:rPr lang="en-US" dirty="0"/>
              <a:t> </a:t>
            </a:r>
            <a:br>
              <a:rPr lang="en-US" dirty="0"/>
            </a:br>
            <a:r>
              <a:rPr lang="en-US" dirty="0"/>
              <a:t>Passive Bypass</a:t>
            </a:r>
          </a:p>
        </p:txBody>
      </p:sp>
      <p:sp>
        <p:nvSpPr>
          <p:cNvPr id="5" name="TextBox 4"/>
          <p:cNvSpPr txBox="1"/>
          <p:nvPr/>
        </p:nvSpPr>
        <p:spPr>
          <a:xfrm>
            <a:off x="1477282" y="2646711"/>
            <a:ext cx="3715024" cy="3542627"/>
          </a:xfrm>
          <a:prstGeom prst="rect">
            <a:avLst/>
          </a:prstGeom>
          <a:noFill/>
        </p:spPr>
        <p:txBody>
          <a:bodyPr wrap="square" lIns="0" tIns="36000" rIns="216000" bIns="36000" rtlCol="0">
            <a:spAutoFit/>
          </a:bodyPr>
          <a:lstStyle/>
          <a:p>
            <a:pPr>
              <a:lnSpc>
                <a:spcPct val="130000"/>
              </a:lnSpc>
              <a:spcBef>
                <a:spcPts val="1000"/>
              </a:spcBef>
            </a:pPr>
            <a:r>
              <a:rPr lang="en-US" sz="1600" b="1" dirty="0"/>
              <a:t>How It Works</a:t>
            </a:r>
            <a:endParaRPr lang="en-US" sz="16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A small amount of mainstream gas is bypassed through the unit, and the odorant–laden gas is returned to the main line</a:t>
            </a:r>
          </a:p>
          <a:p>
            <a:pPr>
              <a:lnSpc>
                <a:spcPct val="130000"/>
              </a:lnSpc>
              <a:spcBef>
                <a:spcPts val="1000"/>
              </a:spcBef>
            </a:pPr>
            <a:r>
              <a:rPr lang="en-US" sz="1200" b="1" dirty="0">
                <a:solidFill>
                  <a:schemeClr val="tx1">
                    <a:alpha val="70000"/>
                  </a:schemeClr>
                </a:solidFill>
              </a:rPr>
              <a:t>Disadvantages:</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Not a good solution for wide variations in flow rate or pressure</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No documentation of odorant delivered</a:t>
            </a:r>
          </a:p>
          <a:p>
            <a:pPr marL="628615" lvl="1" indent="-171450">
              <a:lnSpc>
                <a:spcPct val="130000"/>
              </a:lnSpc>
              <a:spcBef>
                <a:spcPts val="1000"/>
              </a:spcBef>
              <a:buFont typeface="Arial" panose="020B0604020202020204" pitchFamily="34" charset="0"/>
              <a:buChar char="•"/>
            </a:pPr>
            <a:endParaRPr lang="en-US" sz="1200" dirty="0">
              <a:solidFill>
                <a:schemeClr val="tx1">
                  <a:alpha val="70000"/>
                </a:schemeClr>
              </a:solidFill>
            </a:endParaRPr>
          </a:p>
          <a:p>
            <a:pPr>
              <a:lnSpc>
                <a:spcPct val="130000"/>
              </a:lnSpc>
              <a:spcBef>
                <a:spcPts val="1000"/>
              </a:spcBef>
            </a:pPr>
            <a:r>
              <a:rPr lang="en-US" sz="1200" dirty="0" err="1">
                <a:solidFill>
                  <a:schemeClr val="tx1">
                    <a:alpha val="70000"/>
                  </a:schemeClr>
                </a:solidFill>
              </a:rPr>
              <a:t>KingTool</a:t>
            </a:r>
            <a:r>
              <a:rPr lang="en-US" sz="1200" dirty="0">
                <a:solidFill>
                  <a:schemeClr val="tx1">
                    <a:alpha val="70000"/>
                  </a:schemeClr>
                </a:solidFill>
              </a:rPr>
              <a:t> is the most well-known manufacturer in this niche</a:t>
            </a:r>
          </a:p>
        </p:txBody>
      </p:sp>
      <p:pic>
        <p:nvPicPr>
          <p:cNvPr id="12" name="Picture 2">
            <a:extLst>
              <a:ext uri="{FF2B5EF4-FFF2-40B4-BE49-F238E27FC236}">
                <a16:creationId xmlns:a16="http://schemas.microsoft.com/office/drawing/2014/main" id="{284EF8C1-912C-48AE-A9FE-AA5300E003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46235" y="3326846"/>
            <a:ext cx="4519612" cy="267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0">
            <a:extLst>
              <a:ext uri="{FF2B5EF4-FFF2-40B4-BE49-F238E27FC236}">
                <a16:creationId xmlns:a16="http://schemas.microsoft.com/office/drawing/2014/main" id="{4F826002-BB9E-438E-9D1C-266C02FC643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98622" y="1188484"/>
            <a:ext cx="4619625"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rrow: Right 19">
            <a:extLst>
              <a:ext uri="{FF2B5EF4-FFF2-40B4-BE49-F238E27FC236}">
                <a16:creationId xmlns:a16="http://schemas.microsoft.com/office/drawing/2014/main" id="{5A97956B-48F3-4767-9DCD-B1E065AF3669}"/>
              </a:ext>
            </a:extLst>
          </p:cNvPr>
          <p:cNvSpPr/>
          <p:nvPr/>
        </p:nvSpPr>
        <p:spPr>
          <a:xfrm>
            <a:off x="10671685" y="1419756"/>
            <a:ext cx="907507" cy="303736"/>
          </a:xfrm>
          <a:prstGeom prst="rightArrow">
            <a:avLst>
              <a:gd name="adj1" fmla="val 38977"/>
              <a:gd name="adj2" fmla="val 83787"/>
            </a:avLst>
          </a:prstGeom>
          <a:solidFill>
            <a:srgbClr val="009345"/>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6" name="Arrow: Bent-Up 25">
            <a:extLst>
              <a:ext uri="{FF2B5EF4-FFF2-40B4-BE49-F238E27FC236}">
                <a16:creationId xmlns:a16="http://schemas.microsoft.com/office/drawing/2014/main" id="{9F13C51B-A830-4B1E-9423-6A39A3CDC938}"/>
              </a:ext>
            </a:extLst>
          </p:cNvPr>
          <p:cNvSpPr/>
          <p:nvPr/>
        </p:nvSpPr>
        <p:spPr>
          <a:xfrm rot="10800000" flipH="1">
            <a:off x="8203396" y="4067033"/>
            <a:ext cx="969479" cy="596949"/>
          </a:xfrm>
          <a:prstGeom prst="bentUpArrow">
            <a:avLst>
              <a:gd name="adj1" fmla="val 22370"/>
              <a:gd name="adj2" fmla="val 22439"/>
              <a:gd name="adj3" fmla="val 42682"/>
            </a:avLst>
          </a:prstGeom>
          <a:solidFill>
            <a:schemeClr val="accent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0" name="Arrow: Right 9">
            <a:extLst>
              <a:ext uri="{FF2B5EF4-FFF2-40B4-BE49-F238E27FC236}">
                <a16:creationId xmlns:a16="http://schemas.microsoft.com/office/drawing/2014/main" id="{54AA3D54-9BFD-4ECC-A180-1634208BF524}"/>
              </a:ext>
            </a:extLst>
          </p:cNvPr>
          <p:cNvSpPr/>
          <p:nvPr/>
        </p:nvSpPr>
        <p:spPr>
          <a:xfrm>
            <a:off x="10125777" y="4575700"/>
            <a:ext cx="603658" cy="303736"/>
          </a:xfrm>
          <a:prstGeom prst="rightArrow">
            <a:avLst>
              <a:gd name="adj1" fmla="val 38977"/>
              <a:gd name="adj2" fmla="val 83787"/>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1" name="Arrow: Bent-Up 10">
            <a:extLst>
              <a:ext uri="{FF2B5EF4-FFF2-40B4-BE49-F238E27FC236}">
                <a16:creationId xmlns:a16="http://schemas.microsoft.com/office/drawing/2014/main" id="{28AAF52A-AFC7-4DA0-A1C6-631285A97BE3}"/>
              </a:ext>
            </a:extLst>
          </p:cNvPr>
          <p:cNvSpPr/>
          <p:nvPr/>
        </p:nvSpPr>
        <p:spPr>
          <a:xfrm rot="10800000" flipH="1">
            <a:off x="6716658" y="1718591"/>
            <a:ext cx="702644" cy="596949"/>
          </a:xfrm>
          <a:prstGeom prst="bentUpArrow">
            <a:avLst>
              <a:gd name="adj1" fmla="val 22370"/>
              <a:gd name="adj2" fmla="val 22439"/>
              <a:gd name="adj3" fmla="val 42682"/>
            </a:avLst>
          </a:prstGeom>
          <a:solidFill>
            <a:schemeClr val="accent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5" name="Arrow: Bent-Up 14">
            <a:extLst>
              <a:ext uri="{FF2B5EF4-FFF2-40B4-BE49-F238E27FC236}">
                <a16:creationId xmlns:a16="http://schemas.microsoft.com/office/drawing/2014/main" id="{0A0FB8AD-24FA-4379-9972-1FDCB8436BAB}"/>
              </a:ext>
            </a:extLst>
          </p:cNvPr>
          <p:cNvSpPr/>
          <p:nvPr/>
        </p:nvSpPr>
        <p:spPr>
          <a:xfrm rot="10800000" flipH="1" flipV="1">
            <a:off x="9942866" y="2175201"/>
            <a:ext cx="907507" cy="596949"/>
          </a:xfrm>
          <a:prstGeom prst="bentUpArrow">
            <a:avLst>
              <a:gd name="adj1" fmla="val 22370"/>
              <a:gd name="adj2" fmla="val 22439"/>
              <a:gd name="adj3" fmla="val 50000"/>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Tree>
    <p:extLst>
      <p:ext uri="{BB962C8B-B14F-4D97-AF65-F5344CB8AC3E}">
        <p14:creationId xmlns:p14="http://schemas.microsoft.com/office/powerpoint/2010/main" val="4868838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10" grpId="0" animBg="1"/>
      <p:bldP spid="11"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28823" y="2426288"/>
            <a:ext cx="9152697" cy="3847512"/>
            <a:chOff x="2028824" y="2426288"/>
            <a:chExt cx="2908800" cy="3847512"/>
          </a:xfrm>
          <a:effectLst>
            <a:outerShdw blurRad="38100" dist="12700" dir="5400000" algn="t" rotWithShape="0">
              <a:prstClr val="black">
                <a:alpha val="15000"/>
              </a:prstClr>
            </a:outerShdw>
          </a:effectLst>
        </p:grpSpPr>
        <p:sp>
          <p:nvSpPr>
            <p:cNvPr id="30" name="Rectangle 29"/>
            <p:cNvSpPr/>
            <p:nvPr/>
          </p:nvSpPr>
          <p:spPr>
            <a:xfrm>
              <a:off x="2028824" y="2426288"/>
              <a:ext cx="2907906" cy="3847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52000" rtlCol="0" anchor="t"/>
            <a:lstStyle/>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Monitor gas flow and inject proportional to flow</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Monitor their own performance and adjust or alarm appropriately</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Are fully compliant with US 192.625</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Do not experience the high and low odorization swings of passive systems</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Are more sophisticated, therefore more expensive</a:t>
              </a:r>
            </a:p>
          </p:txBody>
        </p:sp>
        <p:cxnSp>
          <p:nvCxnSpPr>
            <p:cNvPr id="31" name="Straight Connector 30"/>
            <p:cNvCxnSpPr/>
            <p:nvPr/>
          </p:nvCxnSpPr>
          <p:spPr>
            <a:xfrm>
              <a:off x="2028824" y="2455784"/>
              <a:ext cx="2908800"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Smart</a:t>
            </a:r>
            <a:br>
              <a:rPr lang="en-US" dirty="0"/>
            </a:br>
            <a:r>
              <a:rPr lang="en-US" dirty="0" err="1">
                <a:solidFill>
                  <a:schemeClr val="accent1"/>
                </a:solidFill>
              </a:rPr>
              <a:t>Odorizers</a:t>
            </a:r>
            <a:endParaRPr lang="en-US" dirty="0"/>
          </a:p>
        </p:txBody>
      </p:sp>
    </p:spTree>
    <p:extLst>
      <p:ext uri="{BB962C8B-B14F-4D97-AF65-F5344CB8AC3E}">
        <p14:creationId xmlns:p14="http://schemas.microsoft.com/office/powerpoint/2010/main" val="3666636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B8ECD8-B3D1-45C8-8540-61325CB7E27B}"/>
              </a:ext>
            </a:extLst>
          </p:cNvPr>
          <p:cNvSpPr/>
          <p:nvPr/>
        </p:nvSpPr>
        <p:spPr>
          <a:xfrm>
            <a:off x="5549979" y="0"/>
            <a:ext cx="6653921" cy="6858000"/>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b="1" dirty="0">
              <a:solidFill>
                <a:schemeClr val="tx1"/>
              </a:solidFill>
            </a:endParaRPr>
          </a:p>
        </p:txBody>
      </p:sp>
      <p:pic>
        <p:nvPicPr>
          <p:cNvPr id="9" name="Graphic 8">
            <a:extLst>
              <a:ext uri="{FF2B5EF4-FFF2-40B4-BE49-F238E27FC236}">
                <a16:creationId xmlns:a16="http://schemas.microsoft.com/office/drawing/2014/main" id="{D3DF803B-F149-480A-B3B1-0C1583CE37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7296" y="768096"/>
            <a:ext cx="6153150" cy="5314950"/>
          </a:xfrm>
          <a:prstGeom prst="rect">
            <a:avLst/>
          </a:prstGeom>
        </p:spPr>
      </p:pic>
      <p:sp>
        <p:nvSpPr>
          <p:cNvPr id="2" name="Title 1"/>
          <p:cNvSpPr>
            <a:spLocks noGrp="1"/>
          </p:cNvSpPr>
          <p:nvPr>
            <p:ph type="title"/>
          </p:nvPr>
        </p:nvSpPr>
        <p:spPr>
          <a:xfrm>
            <a:off x="1477282" y="946702"/>
            <a:ext cx="4072697" cy="1249845"/>
          </a:xfrm>
        </p:spPr>
        <p:txBody>
          <a:bodyPr/>
          <a:lstStyle/>
          <a:p>
            <a:r>
              <a:rPr lang="en-US" dirty="0">
                <a:solidFill>
                  <a:schemeClr val="accent1"/>
                </a:solidFill>
              </a:rPr>
              <a:t>Pump</a:t>
            </a:r>
            <a:r>
              <a:rPr lang="en-US" dirty="0"/>
              <a:t> </a:t>
            </a:r>
            <a:br>
              <a:rPr lang="en-US" dirty="0"/>
            </a:br>
            <a:r>
              <a:rPr lang="en-US" dirty="0"/>
              <a:t>Liquid Injection</a:t>
            </a:r>
          </a:p>
        </p:txBody>
      </p:sp>
      <p:sp>
        <p:nvSpPr>
          <p:cNvPr id="5" name="TextBox 4"/>
          <p:cNvSpPr txBox="1"/>
          <p:nvPr/>
        </p:nvSpPr>
        <p:spPr>
          <a:xfrm>
            <a:off x="1477282" y="2646711"/>
            <a:ext cx="3715024" cy="4039174"/>
          </a:xfrm>
          <a:prstGeom prst="rect">
            <a:avLst/>
          </a:prstGeom>
          <a:noFill/>
        </p:spPr>
        <p:txBody>
          <a:bodyPr wrap="square" lIns="0" tIns="36000" rIns="216000" bIns="36000" rtlCol="0">
            <a:spAutoFit/>
          </a:bodyPr>
          <a:lstStyle/>
          <a:p>
            <a:pPr>
              <a:lnSpc>
                <a:spcPct val="130000"/>
              </a:lnSpc>
              <a:spcBef>
                <a:spcPts val="1000"/>
              </a:spcBef>
            </a:pPr>
            <a:r>
              <a:rPr lang="en-US" sz="1600" b="1" dirty="0"/>
              <a:t>How It Works</a:t>
            </a:r>
            <a:endParaRPr lang="en-US" sz="1600" b="1" dirty="0">
              <a:solidFill>
                <a:schemeClr val="tx1">
                  <a:alpha val="70000"/>
                </a:schemeClr>
              </a:solidFill>
            </a:endParaRPr>
          </a:p>
          <a:p>
            <a:pPr>
              <a:lnSpc>
                <a:spcPct val="130000"/>
              </a:lnSpc>
              <a:spcBef>
                <a:spcPts val="1000"/>
              </a:spcBef>
            </a:pPr>
            <a:r>
              <a:rPr lang="en-US" sz="1200" dirty="0">
                <a:solidFill>
                  <a:schemeClr val="tx1">
                    <a:alpha val="70000"/>
                  </a:schemeClr>
                </a:solidFill>
              </a:rPr>
              <a:t>A positive displacement pump is used to push odorant into the line at a controlled rate</a:t>
            </a:r>
          </a:p>
          <a:p>
            <a:pPr>
              <a:lnSpc>
                <a:spcPct val="130000"/>
              </a:lnSpc>
              <a:spcBef>
                <a:spcPts val="1000"/>
              </a:spcBef>
            </a:pPr>
            <a:r>
              <a:rPr lang="en-US" sz="1200" b="1" dirty="0">
                <a:solidFill>
                  <a:schemeClr val="tx1">
                    <a:alpha val="70000"/>
                  </a:schemeClr>
                </a:solidFill>
              </a:rPr>
              <a:t>Advantage:</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Odorize gas at higher volumes and pressures</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Operates in lines with no pressure drop</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Some systems allow the use of multiple pumps for extremely high flow rates using one controller</a:t>
            </a:r>
          </a:p>
          <a:p>
            <a:pPr>
              <a:lnSpc>
                <a:spcPct val="130000"/>
              </a:lnSpc>
              <a:spcBef>
                <a:spcPts val="1000"/>
              </a:spcBef>
            </a:pPr>
            <a:r>
              <a:rPr lang="en-US" sz="1200" b="1" dirty="0">
                <a:solidFill>
                  <a:schemeClr val="tx1">
                    <a:alpha val="70000"/>
                  </a:schemeClr>
                </a:solidFill>
              </a:rPr>
              <a:t>Disadvantage:</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 Dynamic seals wear</a:t>
            </a:r>
          </a:p>
        </p:txBody>
      </p:sp>
      <p:sp>
        <p:nvSpPr>
          <p:cNvPr id="20" name="Arrow: Right 19">
            <a:extLst>
              <a:ext uri="{FF2B5EF4-FFF2-40B4-BE49-F238E27FC236}">
                <a16:creationId xmlns:a16="http://schemas.microsoft.com/office/drawing/2014/main" id="{5A97956B-48F3-4767-9DCD-B1E065AF3669}"/>
              </a:ext>
            </a:extLst>
          </p:cNvPr>
          <p:cNvSpPr/>
          <p:nvPr/>
        </p:nvSpPr>
        <p:spPr>
          <a:xfrm>
            <a:off x="10942599" y="4094858"/>
            <a:ext cx="479926" cy="209005"/>
          </a:xfrm>
          <a:prstGeom prst="rightArrow">
            <a:avLst>
              <a:gd name="adj1" fmla="val 38977"/>
              <a:gd name="adj2" fmla="val 83787"/>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1" name="Arrow: Right 20">
            <a:extLst>
              <a:ext uri="{FF2B5EF4-FFF2-40B4-BE49-F238E27FC236}">
                <a16:creationId xmlns:a16="http://schemas.microsoft.com/office/drawing/2014/main" id="{B074FCFD-3634-4DC4-95C0-738594500C04}"/>
              </a:ext>
            </a:extLst>
          </p:cNvPr>
          <p:cNvSpPr/>
          <p:nvPr/>
        </p:nvSpPr>
        <p:spPr>
          <a:xfrm>
            <a:off x="6218939" y="4870648"/>
            <a:ext cx="548349" cy="209005"/>
          </a:xfrm>
          <a:prstGeom prst="rightArrow">
            <a:avLst>
              <a:gd name="adj1" fmla="val 38977"/>
              <a:gd name="adj2" fmla="val 83787"/>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2" name="Arrow: Right 21">
            <a:extLst>
              <a:ext uri="{FF2B5EF4-FFF2-40B4-BE49-F238E27FC236}">
                <a16:creationId xmlns:a16="http://schemas.microsoft.com/office/drawing/2014/main" id="{4C767D80-13A3-4F03-B54E-0FA75D357079}"/>
              </a:ext>
            </a:extLst>
          </p:cNvPr>
          <p:cNvSpPr/>
          <p:nvPr/>
        </p:nvSpPr>
        <p:spPr>
          <a:xfrm>
            <a:off x="6368602" y="1838022"/>
            <a:ext cx="438879" cy="209005"/>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5" name="Arrow: Bent-Up 24">
            <a:extLst>
              <a:ext uri="{FF2B5EF4-FFF2-40B4-BE49-F238E27FC236}">
                <a16:creationId xmlns:a16="http://schemas.microsoft.com/office/drawing/2014/main" id="{09D0BD23-BC0F-4503-A981-E9AE089CB2C3}"/>
              </a:ext>
            </a:extLst>
          </p:cNvPr>
          <p:cNvSpPr/>
          <p:nvPr/>
        </p:nvSpPr>
        <p:spPr>
          <a:xfrm rot="10800000">
            <a:off x="8422779" y="2900999"/>
            <a:ext cx="1129980" cy="331599"/>
          </a:xfrm>
          <a:prstGeom prst="bentUpArrow">
            <a:avLst>
              <a:gd name="adj1" fmla="val 24659"/>
              <a:gd name="adj2" fmla="val 25000"/>
              <a:gd name="adj3" fmla="val 25000"/>
            </a:avLst>
          </a:prstGeom>
          <a:solidFill>
            <a:schemeClr val="accent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6" name="Arrow: Bent-Up 25">
            <a:extLst>
              <a:ext uri="{FF2B5EF4-FFF2-40B4-BE49-F238E27FC236}">
                <a16:creationId xmlns:a16="http://schemas.microsoft.com/office/drawing/2014/main" id="{9F13C51B-A830-4B1E-9423-6A39A3CDC938}"/>
              </a:ext>
            </a:extLst>
          </p:cNvPr>
          <p:cNvSpPr/>
          <p:nvPr/>
        </p:nvSpPr>
        <p:spPr>
          <a:xfrm rot="5400000" flipH="1">
            <a:off x="7117414" y="4387886"/>
            <a:ext cx="760928" cy="446575"/>
          </a:xfrm>
          <a:prstGeom prst="bentUpArrow">
            <a:avLst>
              <a:gd name="adj1" fmla="val 16891"/>
              <a:gd name="adj2" fmla="val 25000"/>
              <a:gd name="adj3" fmla="val 25000"/>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5" name="Arrow: Right 14">
            <a:extLst>
              <a:ext uri="{FF2B5EF4-FFF2-40B4-BE49-F238E27FC236}">
                <a16:creationId xmlns:a16="http://schemas.microsoft.com/office/drawing/2014/main" id="{6718D27D-67D9-4E18-A0E5-1518F7138413}"/>
              </a:ext>
            </a:extLst>
          </p:cNvPr>
          <p:cNvSpPr/>
          <p:nvPr/>
        </p:nvSpPr>
        <p:spPr>
          <a:xfrm rot="10800000">
            <a:off x="6368600" y="3107084"/>
            <a:ext cx="676143" cy="209005"/>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6" name="Arrow: Right 15">
            <a:extLst>
              <a:ext uri="{FF2B5EF4-FFF2-40B4-BE49-F238E27FC236}">
                <a16:creationId xmlns:a16="http://schemas.microsoft.com/office/drawing/2014/main" id="{BF3A170F-9BAA-46A6-BA28-AD1B73C8BF8F}"/>
              </a:ext>
            </a:extLst>
          </p:cNvPr>
          <p:cNvSpPr/>
          <p:nvPr/>
        </p:nvSpPr>
        <p:spPr>
          <a:xfrm rot="5400000">
            <a:off x="7328974" y="2709583"/>
            <a:ext cx="676143" cy="209005"/>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7" name="Arrow: Right 16">
            <a:extLst>
              <a:ext uri="{FF2B5EF4-FFF2-40B4-BE49-F238E27FC236}">
                <a16:creationId xmlns:a16="http://schemas.microsoft.com/office/drawing/2014/main" id="{E655C547-B10D-4C1B-B84A-C9FB1CA88C3A}"/>
              </a:ext>
            </a:extLst>
          </p:cNvPr>
          <p:cNvSpPr/>
          <p:nvPr/>
        </p:nvSpPr>
        <p:spPr>
          <a:xfrm rot="5400000">
            <a:off x="7796510" y="2049668"/>
            <a:ext cx="443963" cy="209005"/>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8" name="Arrow: Right 17">
            <a:extLst>
              <a:ext uri="{FF2B5EF4-FFF2-40B4-BE49-F238E27FC236}">
                <a16:creationId xmlns:a16="http://schemas.microsoft.com/office/drawing/2014/main" id="{A57D7157-6630-4DFE-931F-61819ED8D62B}"/>
              </a:ext>
            </a:extLst>
          </p:cNvPr>
          <p:cNvSpPr/>
          <p:nvPr/>
        </p:nvSpPr>
        <p:spPr>
          <a:xfrm>
            <a:off x="8200797" y="2167147"/>
            <a:ext cx="443963" cy="209005"/>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4" name="Arrow: Bent-Up 23">
            <a:extLst>
              <a:ext uri="{FF2B5EF4-FFF2-40B4-BE49-F238E27FC236}">
                <a16:creationId xmlns:a16="http://schemas.microsoft.com/office/drawing/2014/main" id="{8D0FA779-84AD-48D5-AE3E-B380F602045C}"/>
              </a:ext>
            </a:extLst>
          </p:cNvPr>
          <p:cNvSpPr/>
          <p:nvPr/>
        </p:nvSpPr>
        <p:spPr>
          <a:xfrm rot="5400000" flipH="1">
            <a:off x="7803896" y="4155529"/>
            <a:ext cx="862883" cy="446575"/>
          </a:xfrm>
          <a:prstGeom prst="bentUpArrow">
            <a:avLst>
              <a:gd name="adj1" fmla="val 16891"/>
              <a:gd name="adj2" fmla="val 25000"/>
              <a:gd name="adj3" fmla="val 25000"/>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8" name="Arrow: Bent-Up 27">
            <a:extLst>
              <a:ext uri="{FF2B5EF4-FFF2-40B4-BE49-F238E27FC236}">
                <a16:creationId xmlns:a16="http://schemas.microsoft.com/office/drawing/2014/main" id="{17025F15-7848-4F30-B4BF-B6275089B5F0}"/>
              </a:ext>
            </a:extLst>
          </p:cNvPr>
          <p:cNvSpPr/>
          <p:nvPr/>
        </p:nvSpPr>
        <p:spPr>
          <a:xfrm rot="5400000" flipH="1">
            <a:off x="9013489" y="3794905"/>
            <a:ext cx="605307" cy="304935"/>
          </a:xfrm>
          <a:prstGeom prst="bentUpArrow">
            <a:avLst>
              <a:gd name="adj1" fmla="val 25338"/>
              <a:gd name="adj2" fmla="val 23944"/>
              <a:gd name="adj3" fmla="val 25000"/>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10" name="Graphic 9">
            <a:extLst>
              <a:ext uri="{FF2B5EF4-FFF2-40B4-BE49-F238E27FC236}">
                <a16:creationId xmlns:a16="http://schemas.microsoft.com/office/drawing/2014/main" id="{567BF56D-A6ED-45AB-8B75-470E654929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04510" y="2271649"/>
            <a:ext cx="257175" cy="257175"/>
          </a:xfrm>
          <a:prstGeom prst="rect">
            <a:avLst/>
          </a:prstGeom>
        </p:spPr>
      </p:pic>
      <p:sp>
        <p:nvSpPr>
          <p:cNvPr id="8" name="Arrow: Left-Right 7">
            <a:extLst>
              <a:ext uri="{FF2B5EF4-FFF2-40B4-BE49-F238E27FC236}">
                <a16:creationId xmlns:a16="http://schemas.microsoft.com/office/drawing/2014/main" id="{930B4230-2A1E-4E66-8952-41DA2106F9C0}"/>
              </a:ext>
            </a:extLst>
          </p:cNvPr>
          <p:cNvSpPr/>
          <p:nvPr/>
        </p:nvSpPr>
        <p:spPr>
          <a:xfrm>
            <a:off x="10282744" y="2281291"/>
            <a:ext cx="1139781" cy="254023"/>
          </a:xfrm>
          <a:prstGeom prst="leftRightArrow">
            <a:avLst>
              <a:gd name="adj1" fmla="val 34789"/>
              <a:gd name="adj2" fmla="val 50000"/>
            </a:avLst>
          </a:prstGeom>
          <a:solidFill>
            <a:srgbClr val="00B05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Tree>
    <p:extLst>
      <p:ext uri="{BB962C8B-B14F-4D97-AF65-F5344CB8AC3E}">
        <p14:creationId xmlns:p14="http://schemas.microsoft.com/office/powerpoint/2010/main" val="461989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100"/>
                                        <p:tgtEl>
                                          <p:spTgt spid="22"/>
                                        </p:tgtEl>
                                      </p:cBhvr>
                                    </p:animEffect>
                                  </p:childTnLst>
                                </p:cTn>
                              </p:par>
                            </p:childTnLst>
                          </p:cTn>
                        </p:par>
                        <p:par>
                          <p:cTn id="8" fill="hold">
                            <p:stCondLst>
                              <p:cond delay="11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1000"/>
                                        <p:tgtEl>
                                          <p:spTgt spid="17"/>
                                        </p:tgtEl>
                                      </p:cBhvr>
                                    </p:animEffect>
                                  </p:childTnLst>
                                </p:cTn>
                              </p:par>
                            </p:childTnLst>
                          </p:cTn>
                        </p:par>
                        <p:par>
                          <p:cTn id="16" fill="hold">
                            <p:stCondLst>
                              <p:cond delay="3000"/>
                            </p:stCondLst>
                            <p:childTnLst>
                              <p:par>
                                <p:cTn id="17" presetID="22" presetClass="entr" presetSubtype="2"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500"/>
                                        <p:tgtEl>
                                          <p:spTgt spid="15"/>
                                        </p:tgtEl>
                                      </p:cBhvr>
                                    </p:animEffect>
                                  </p:childTnLst>
                                </p:cTn>
                              </p:par>
                            </p:childTnLst>
                          </p:cTn>
                        </p:par>
                        <p:par>
                          <p:cTn id="20" fill="hold">
                            <p:stCondLst>
                              <p:cond delay="35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4500"/>
                            </p:stCondLst>
                            <p:childTnLst>
                              <p:par>
                                <p:cTn id="29" presetID="22" presetClass="entr" presetSubtype="2"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5500"/>
                            </p:stCondLst>
                            <p:childTnLst>
                              <p:par>
                                <p:cTn id="37" presetID="22" presetClass="entr" presetSubtype="4"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childTnLst>
                          </p:cTn>
                        </p:par>
                        <p:par>
                          <p:cTn id="40" fill="hold">
                            <p:stCondLst>
                              <p:cond delay="6000"/>
                            </p:stCondLst>
                            <p:childTnLst>
                              <p:par>
                                <p:cTn id="41" presetID="22" presetClass="entr" presetSubtype="4"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par>
                          <p:cTn id="44" fill="hold">
                            <p:stCondLst>
                              <p:cond delay="6500"/>
                            </p:stCondLst>
                            <p:childTnLst>
                              <p:par>
                                <p:cTn id="45" presetID="22" presetClass="entr" presetSubtype="4"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par>
                          <p:cTn id="48" fill="hold">
                            <p:stCondLst>
                              <p:cond delay="7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5" grpId="0" animBg="1"/>
      <p:bldP spid="26" grpId="0" animBg="1"/>
      <p:bldP spid="15" grpId="0" animBg="1"/>
      <p:bldP spid="16" grpId="0" animBg="1"/>
      <p:bldP spid="17" grpId="0" animBg="1"/>
      <p:bldP spid="18" grpId="0" animBg="1"/>
      <p:bldP spid="24" grpId="0" animBg="1"/>
      <p:bldP spid="28"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B8ECD8-B3D1-45C8-8540-61325CB7E27B}"/>
              </a:ext>
            </a:extLst>
          </p:cNvPr>
          <p:cNvSpPr/>
          <p:nvPr/>
        </p:nvSpPr>
        <p:spPr>
          <a:xfrm>
            <a:off x="5549979" y="0"/>
            <a:ext cx="6653921" cy="6858000"/>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b="1" dirty="0">
              <a:solidFill>
                <a:schemeClr val="tx1"/>
              </a:solidFill>
            </a:endParaRPr>
          </a:p>
        </p:txBody>
      </p:sp>
      <p:pic>
        <p:nvPicPr>
          <p:cNvPr id="27" name="Graphic 26">
            <a:extLst>
              <a:ext uri="{FF2B5EF4-FFF2-40B4-BE49-F238E27FC236}">
                <a16:creationId xmlns:a16="http://schemas.microsoft.com/office/drawing/2014/main" id="{C7C0FEB2-E5F3-49A4-9581-90F6123EE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5771" y="1901952"/>
            <a:ext cx="5643867" cy="3776472"/>
          </a:xfrm>
          <a:prstGeom prst="rect">
            <a:avLst/>
          </a:prstGeom>
        </p:spPr>
      </p:pic>
      <p:sp>
        <p:nvSpPr>
          <p:cNvPr id="2" name="Title 1"/>
          <p:cNvSpPr>
            <a:spLocks noGrp="1"/>
          </p:cNvSpPr>
          <p:nvPr>
            <p:ph type="title"/>
          </p:nvPr>
        </p:nvSpPr>
        <p:spPr>
          <a:xfrm>
            <a:off x="1477282" y="946702"/>
            <a:ext cx="4072697" cy="1249845"/>
          </a:xfrm>
        </p:spPr>
        <p:txBody>
          <a:bodyPr/>
          <a:lstStyle/>
          <a:p>
            <a:r>
              <a:rPr lang="en-US" dirty="0">
                <a:solidFill>
                  <a:schemeClr val="accent1"/>
                </a:solidFill>
              </a:rPr>
              <a:t>Pumpless</a:t>
            </a:r>
            <a:r>
              <a:rPr lang="en-US" dirty="0"/>
              <a:t> </a:t>
            </a:r>
            <a:br>
              <a:rPr lang="en-US" dirty="0"/>
            </a:br>
            <a:r>
              <a:rPr lang="en-US" dirty="0"/>
              <a:t>Vapor Injection</a:t>
            </a:r>
          </a:p>
        </p:txBody>
      </p:sp>
      <p:sp>
        <p:nvSpPr>
          <p:cNvPr id="5" name="TextBox 4"/>
          <p:cNvSpPr txBox="1"/>
          <p:nvPr/>
        </p:nvSpPr>
        <p:spPr>
          <a:xfrm>
            <a:off x="1477282" y="2646711"/>
            <a:ext cx="3715024" cy="3907727"/>
          </a:xfrm>
          <a:prstGeom prst="rect">
            <a:avLst/>
          </a:prstGeom>
          <a:noFill/>
        </p:spPr>
        <p:txBody>
          <a:bodyPr wrap="square" lIns="0" tIns="36000" rIns="216000" bIns="36000" rtlCol="0">
            <a:spAutoFit/>
          </a:bodyPr>
          <a:lstStyle/>
          <a:p>
            <a:pPr>
              <a:lnSpc>
                <a:spcPct val="130000"/>
              </a:lnSpc>
              <a:spcBef>
                <a:spcPts val="1000"/>
              </a:spcBef>
            </a:pPr>
            <a:r>
              <a:rPr lang="en-US" sz="1600" b="1" dirty="0"/>
              <a:t>How It Works</a:t>
            </a:r>
            <a:endParaRPr lang="en-US" sz="16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Unit diverts un-odorized gas through odorant tank to mix with odorant vapors, saturated gas is return to the down stream line.</a:t>
            </a:r>
          </a:p>
          <a:p>
            <a:pPr>
              <a:lnSpc>
                <a:spcPct val="130000"/>
              </a:lnSpc>
              <a:spcBef>
                <a:spcPts val="1000"/>
              </a:spcBef>
            </a:pPr>
            <a:r>
              <a:rPr lang="en-US" sz="1200" b="1" dirty="0">
                <a:solidFill>
                  <a:schemeClr val="tx1">
                    <a:alpha val="70000"/>
                  </a:schemeClr>
                </a:solidFill>
              </a:rPr>
              <a:t>Advantage:</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 Odorant rate is constantly corrected for pressure, temperature and flow variations  </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System allows for repairs prior to gas/odorant infusion</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No issues with vapor locking pumps</a:t>
            </a:r>
          </a:p>
          <a:p>
            <a:pPr>
              <a:lnSpc>
                <a:spcPct val="130000"/>
              </a:lnSpc>
              <a:spcBef>
                <a:spcPts val="1000"/>
              </a:spcBef>
            </a:pPr>
            <a:r>
              <a:rPr lang="en-US" sz="900" b="1" dirty="0">
                <a:solidFill>
                  <a:schemeClr val="tx1">
                    <a:alpha val="70000"/>
                  </a:schemeClr>
                </a:solidFill>
              </a:rPr>
              <a:t>NOTE:</a:t>
            </a:r>
            <a:br>
              <a:rPr lang="en-US" sz="900" b="1" dirty="0">
                <a:solidFill>
                  <a:schemeClr val="tx1">
                    <a:alpha val="70000"/>
                  </a:schemeClr>
                </a:solidFill>
              </a:rPr>
            </a:br>
            <a:r>
              <a:rPr lang="en-US" sz="900" b="1" dirty="0">
                <a:solidFill>
                  <a:schemeClr val="tx1">
                    <a:alpha val="70000"/>
                  </a:schemeClr>
                </a:solidFill>
              </a:rPr>
              <a:t>Differential pressure in the line is a requirement</a:t>
            </a:r>
          </a:p>
        </p:txBody>
      </p:sp>
      <p:sp>
        <p:nvSpPr>
          <p:cNvPr id="20" name="Arrow: Right 19">
            <a:extLst>
              <a:ext uri="{FF2B5EF4-FFF2-40B4-BE49-F238E27FC236}">
                <a16:creationId xmlns:a16="http://schemas.microsoft.com/office/drawing/2014/main" id="{5A97956B-48F3-4767-9DCD-B1E065AF3669}"/>
              </a:ext>
            </a:extLst>
          </p:cNvPr>
          <p:cNvSpPr/>
          <p:nvPr/>
        </p:nvSpPr>
        <p:spPr>
          <a:xfrm>
            <a:off x="10637582" y="5182053"/>
            <a:ext cx="1136108" cy="209005"/>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1" name="Arrow: Right 20">
            <a:extLst>
              <a:ext uri="{FF2B5EF4-FFF2-40B4-BE49-F238E27FC236}">
                <a16:creationId xmlns:a16="http://schemas.microsoft.com/office/drawing/2014/main" id="{B074FCFD-3634-4DC4-95C0-738594500C04}"/>
              </a:ext>
            </a:extLst>
          </p:cNvPr>
          <p:cNvSpPr/>
          <p:nvPr/>
        </p:nvSpPr>
        <p:spPr>
          <a:xfrm>
            <a:off x="6138483" y="5176330"/>
            <a:ext cx="1136108" cy="209005"/>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2" name="Arrow: Right 21">
            <a:extLst>
              <a:ext uri="{FF2B5EF4-FFF2-40B4-BE49-F238E27FC236}">
                <a16:creationId xmlns:a16="http://schemas.microsoft.com/office/drawing/2014/main" id="{4C767D80-13A3-4F03-B54E-0FA75D357079}"/>
              </a:ext>
            </a:extLst>
          </p:cNvPr>
          <p:cNvSpPr/>
          <p:nvPr/>
        </p:nvSpPr>
        <p:spPr>
          <a:xfrm rot="16200000">
            <a:off x="5671374" y="3948234"/>
            <a:ext cx="1136108" cy="209005"/>
          </a:xfrm>
          <a:prstGeom prst="rightArrow">
            <a:avLst>
              <a:gd name="adj1" fmla="val 38977"/>
              <a:gd name="adj2" fmla="val 83787"/>
            </a:avLst>
          </a:prstGeom>
          <a:solidFill>
            <a:srgbClr val="0072C6"/>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3" name="Arrow: Left-Up 22">
            <a:extLst>
              <a:ext uri="{FF2B5EF4-FFF2-40B4-BE49-F238E27FC236}">
                <a16:creationId xmlns:a16="http://schemas.microsoft.com/office/drawing/2014/main" id="{0FB23D93-ABBC-49F6-A1D8-652EFDDA5B3C}"/>
              </a:ext>
            </a:extLst>
          </p:cNvPr>
          <p:cNvSpPr/>
          <p:nvPr/>
        </p:nvSpPr>
        <p:spPr>
          <a:xfrm rot="10800000">
            <a:off x="7549665" y="4337805"/>
            <a:ext cx="848145" cy="732310"/>
          </a:xfrm>
          <a:prstGeom prst="leftUpArrow">
            <a:avLst>
              <a:gd name="adj1" fmla="val 14815"/>
              <a:gd name="adj2" fmla="val 14269"/>
              <a:gd name="adj3" fmla="val 18606"/>
            </a:avLst>
          </a:prstGeom>
          <a:solidFill>
            <a:srgbClr val="FFC00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5" name="Arrow: Bent-Up 24">
            <a:extLst>
              <a:ext uri="{FF2B5EF4-FFF2-40B4-BE49-F238E27FC236}">
                <a16:creationId xmlns:a16="http://schemas.microsoft.com/office/drawing/2014/main" id="{09D0BD23-BC0F-4503-A981-E9AE089CB2C3}"/>
              </a:ext>
            </a:extLst>
          </p:cNvPr>
          <p:cNvSpPr/>
          <p:nvPr/>
        </p:nvSpPr>
        <p:spPr>
          <a:xfrm rot="10800000" flipH="1">
            <a:off x="8061323" y="2598343"/>
            <a:ext cx="2251294" cy="446575"/>
          </a:xfrm>
          <a:prstGeom prst="bentUpArrow">
            <a:avLst>
              <a:gd name="adj1" fmla="val 16891"/>
              <a:gd name="adj2" fmla="val 25000"/>
              <a:gd name="adj3" fmla="val 25000"/>
            </a:avLst>
          </a:prstGeom>
          <a:solidFill>
            <a:schemeClr val="accent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6" name="Arrow: Bent-Up 25">
            <a:extLst>
              <a:ext uri="{FF2B5EF4-FFF2-40B4-BE49-F238E27FC236}">
                <a16:creationId xmlns:a16="http://schemas.microsoft.com/office/drawing/2014/main" id="{9F13C51B-A830-4B1E-9423-6A39A3CDC938}"/>
              </a:ext>
            </a:extLst>
          </p:cNvPr>
          <p:cNvSpPr/>
          <p:nvPr/>
        </p:nvSpPr>
        <p:spPr>
          <a:xfrm rot="5400000" flipH="1">
            <a:off x="10450930" y="2508130"/>
            <a:ext cx="402141" cy="446575"/>
          </a:xfrm>
          <a:prstGeom prst="bentUpArrow">
            <a:avLst>
              <a:gd name="adj1" fmla="val 16891"/>
              <a:gd name="adj2" fmla="val 25000"/>
              <a:gd name="adj3" fmla="val 25000"/>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Tree>
    <p:extLst>
      <p:ext uri="{BB962C8B-B14F-4D97-AF65-F5344CB8AC3E}">
        <p14:creationId xmlns:p14="http://schemas.microsoft.com/office/powerpoint/2010/main" val="17646671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B8ECD8-B3D1-45C8-8540-61325CB7E27B}"/>
              </a:ext>
            </a:extLst>
          </p:cNvPr>
          <p:cNvSpPr/>
          <p:nvPr/>
        </p:nvSpPr>
        <p:spPr>
          <a:xfrm>
            <a:off x="5549979" y="0"/>
            <a:ext cx="6653921" cy="6858000"/>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b="1" dirty="0">
              <a:solidFill>
                <a:schemeClr val="tx1"/>
              </a:solidFill>
            </a:endParaRPr>
          </a:p>
        </p:txBody>
      </p:sp>
      <p:sp>
        <p:nvSpPr>
          <p:cNvPr id="2" name="Title 1"/>
          <p:cNvSpPr>
            <a:spLocks noGrp="1"/>
          </p:cNvSpPr>
          <p:nvPr>
            <p:ph type="title"/>
          </p:nvPr>
        </p:nvSpPr>
        <p:spPr>
          <a:xfrm>
            <a:off x="1477282" y="946702"/>
            <a:ext cx="4072697" cy="1249845"/>
          </a:xfrm>
        </p:spPr>
        <p:txBody>
          <a:bodyPr/>
          <a:lstStyle/>
          <a:p>
            <a:r>
              <a:rPr lang="en-US" dirty="0">
                <a:solidFill>
                  <a:schemeClr val="accent1"/>
                </a:solidFill>
              </a:rPr>
              <a:t>Pumpless</a:t>
            </a:r>
            <a:r>
              <a:rPr lang="en-US" dirty="0"/>
              <a:t> </a:t>
            </a:r>
            <a:br>
              <a:rPr lang="en-US" dirty="0"/>
            </a:br>
            <a:r>
              <a:rPr lang="en-US" dirty="0"/>
              <a:t>Liquid Injection</a:t>
            </a:r>
          </a:p>
        </p:txBody>
      </p:sp>
      <p:sp>
        <p:nvSpPr>
          <p:cNvPr id="5" name="TextBox 4"/>
          <p:cNvSpPr txBox="1"/>
          <p:nvPr/>
        </p:nvSpPr>
        <p:spPr>
          <a:xfrm>
            <a:off x="1477282" y="2646711"/>
            <a:ext cx="3715024" cy="3667662"/>
          </a:xfrm>
          <a:prstGeom prst="rect">
            <a:avLst/>
          </a:prstGeom>
          <a:noFill/>
        </p:spPr>
        <p:txBody>
          <a:bodyPr wrap="square" lIns="0" tIns="36000" rIns="216000" bIns="36000" rtlCol="0">
            <a:spAutoFit/>
          </a:bodyPr>
          <a:lstStyle/>
          <a:p>
            <a:pPr>
              <a:lnSpc>
                <a:spcPct val="130000"/>
              </a:lnSpc>
              <a:spcBef>
                <a:spcPts val="1000"/>
              </a:spcBef>
            </a:pPr>
            <a:r>
              <a:rPr lang="en-US" sz="1600" b="1" dirty="0"/>
              <a:t>How It Works</a:t>
            </a:r>
            <a:endParaRPr lang="en-US" sz="16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Unit utilizes pressurized gas to generate a blanket pressure on tank higher than pipeline.  This pressure is used to inject liquid odorant</a:t>
            </a:r>
          </a:p>
          <a:p>
            <a:pPr>
              <a:lnSpc>
                <a:spcPct val="130000"/>
              </a:lnSpc>
              <a:spcBef>
                <a:spcPts val="1000"/>
              </a:spcBef>
            </a:pPr>
            <a:r>
              <a:rPr lang="en-US" sz="1200" b="1" dirty="0">
                <a:solidFill>
                  <a:schemeClr val="tx1">
                    <a:alpha val="70000"/>
                  </a:schemeClr>
                </a:solidFill>
              </a:rPr>
              <a:t>Advantage:</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 Odorant injection at constant rate by varying injection amounts</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No gas emissions</a:t>
            </a:r>
          </a:p>
          <a:p>
            <a:pPr marL="628615" lvl="1" indent="-171450">
              <a:lnSpc>
                <a:spcPct val="130000"/>
              </a:lnSpc>
              <a:spcBef>
                <a:spcPts val="1000"/>
              </a:spcBef>
              <a:buFont typeface="Arial" panose="020B0604020202020204" pitchFamily="34" charset="0"/>
              <a:buChar char="•"/>
            </a:pPr>
            <a:r>
              <a:rPr lang="en-US" sz="1200" dirty="0">
                <a:solidFill>
                  <a:schemeClr val="tx1">
                    <a:alpha val="70000"/>
                  </a:schemeClr>
                </a:solidFill>
              </a:rPr>
              <a:t>No issues with vapor locking pumps</a:t>
            </a:r>
          </a:p>
          <a:p>
            <a:pPr>
              <a:lnSpc>
                <a:spcPct val="130000"/>
              </a:lnSpc>
              <a:spcBef>
                <a:spcPts val="1000"/>
              </a:spcBef>
            </a:pPr>
            <a:r>
              <a:rPr lang="en-US" sz="900" b="1" dirty="0">
                <a:solidFill>
                  <a:schemeClr val="tx1">
                    <a:alpha val="70000"/>
                  </a:schemeClr>
                </a:solidFill>
              </a:rPr>
              <a:t>NOTE:</a:t>
            </a:r>
            <a:br>
              <a:rPr lang="en-US" sz="900" b="1" dirty="0">
                <a:solidFill>
                  <a:schemeClr val="tx1">
                    <a:alpha val="70000"/>
                  </a:schemeClr>
                </a:solidFill>
              </a:rPr>
            </a:br>
            <a:r>
              <a:rPr lang="en-US" sz="900" b="1" dirty="0">
                <a:solidFill>
                  <a:schemeClr val="tx1">
                    <a:alpha val="70000"/>
                  </a:schemeClr>
                </a:solidFill>
              </a:rPr>
              <a:t>Differential pressure in the line is a requirement</a:t>
            </a:r>
          </a:p>
        </p:txBody>
      </p:sp>
      <p:pic>
        <p:nvPicPr>
          <p:cNvPr id="156" name="Picture 155" descr="Diagram, schematic&#10;&#10;Description automatically generated">
            <a:extLst>
              <a:ext uri="{FF2B5EF4-FFF2-40B4-BE49-F238E27FC236}">
                <a16:creationId xmlns:a16="http://schemas.microsoft.com/office/drawing/2014/main" id="{E32B503E-3376-44B2-8124-F7AFD7F20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079" y="1238400"/>
            <a:ext cx="6653921" cy="4681184"/>
          </a:xfrm>
          <a:prstGeom prst="rect">
            <a:avLst/>
          </a:prstGeom>
          <a:ln>
            <a:noFill/>
          </a:ln>
        </p:spPr>
      </p:pic>
      <p:sp>
        <p:nvSpPr>
          <p:cNvPr id="6" name="Arrow: Bent-Up 5">
            <a:extLst>
              <a:ext uri="{FF2B5EF4-FFF2-40B4-BE49-F238E27FC236}">
                <a16:creationId xmlns:a16="http://schemas.microsoft.com/office/drawing/2014/main" id="{1AC6682E-3833-4201-9789-E2F347FBF7B6}"/>
              </a:ext>
            </a:extLst>
          </p:cNvPr>
          <p:cNvSpPr/>
          <p:nvPr/>
        </p:nvSpPr>
        <p:spPr>
          <a:xfrm rot="5400000" flipH="1">
            <a:off x="9438226" y="2734722"/>
            <a:ext cx="333207" cy="464462"/>
          </a:xfrm>
          <a:prstGeom prst="bentUpArrow">
            <a:avLst>
              <a:gd name="adj1" fmla="val 16891"/>
              <a:gd name="adj2" fmla="val 25000"/>
              <a:gd name="adj3" fmla="val 25000"/>
            </a:avLst>
          </a:prstGeom>
          <a:solidFill>
            <a:schemeClr val="accent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cxnSp>
        <p:nvCxnSpPr>
          <p:cNvPr id="9" name="Straight Connector 8">
            <a:extLst>
              <a:ext uri="{FF2B5EF4-FFF2-40B4-BE49-F238E27FC236}">
                <a16:creationId xmlns:a16="http://schemas.microsoft.com/office/drawing/2014/main" id="{C9EA55AD-E073-4946-A4A3-25C648F2CCC7}"/>
              </a:ext>
            </a:extLst>
          </p:cNvPr>
          <p:cNvCxnSpPr>
            <a:cxnSpLocks/>
          </p:cNvCxnSpPr>
          <p:nvPr/>
        </p:nvCxnSpPr>
        <p:spPr>
          <a:xfrm>
            <a:off x="7565457" y="3085431"/>
            <a:ext cx="1807141" cy="0"/>
          </a:xfrm>
          <a:prstGeom prst="line">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Arrow: Bent-Up 7">
            <a:extLst>
              <a:ext uri="{FF2B5EF4-FFF2-40B4-BE49-F238E27FC236}">
                <a16:creationId xmlns:a16="http://schemas.microsoft.com/office/drawing/2014/main" id="{B67720BA-C86D-4A8D-9073-D3A07874E141}"/>
              </a:ext>
            </a:extLst>
          </p:cNvPr>
          <p:cNvSpPr/>
          <p:nvPr/>
        </p:nvSpPr>
        <p:spPr>
          <a:xfrm rot="5400000">
            <a:off x="10590977" y="2576653"/>
            <a:ext cx="247482" cy="866326"/>
          </a:xfrm>
          <a:prstGeom prst="bentUpArrow">
            <a:avLst>
              <a:gd name="adj1" fmla="val 8315"/>
              <a:gd name="adj2" fmla="val 25000"/>
              <a:gd name="adj3" fmla="val 25000"/>
            </a:avLst>
          </a:prstGeom>
          <a:solidFill>
            <a:schemeClr val="accent2"/>
          </a:solidFill>
          <a:ln w="41275">
            <a:solidFill>
              <a:srgbClr val="C00000"/>
            </a:solid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cxnSp>
        <p:nvCxnSpPr>
          <p:cNvPr id="7" name="Straight Arrow Connector 6">
            <a:extLst>
              <a:ext uri="{FF2B5EF4-FFF2-40B4-BE49-F238E27FC236}">
                <a16:creationId xmlns:a16="http://schemas.microsoft.com/office/drawing/2014/main" id="{406C5998-FE79-45EC-AA5E-D8AD1B042F70}"/>
              </a:ext>
            </a:extLst>
          </p:cNvPr>
          <p:cNvCxnSpPr>
            <a:cxnSpLocks/>
          </p:cNvCxnSpPr>
          <p:nvPr/>
        </p:nvCxnSpPr>
        <p:spPr>
          <a:xfrm>
            <a:off x="11482939" y="3205213"/>
            <a:ext cx="0" cy="182880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630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28823" y="2426288"/>
            <a:ext cx="9152697" cy="3847512"/>
            <a:chOff x="2028824" y="2426288"/>
            <a:chExt cx="2908800" cy="3847512"/>
          </a:xfrm>
          <a:effectLst>
            <a:outerShdw blurRad="38100" dist="12700" dir="5400000" algn="t" rotWithShape="0">
              <a:prstClr val="black">
                <a:alpha val="15000"/>
              </a:prstClr>
            </a:outerShdw>
          </a:effectLst>
        </p:grpSpPr>
        <p:sp>
          <p:nvSpPr>
            <p:cNvPr id="30" name="Rectangle 29"/>
            <p:cNvSpPr/>
            <p:nvPr/>
          </p:nvSpPr>
          <p:spPr>
            <a:xfrm>
              <a:off x="2028824" y="2426288"/>
              <a:ext cx="2907906" cy="3847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52000" rtlCol="0" anchor="t"/>
            <a:lstStyle/>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Secondary containment</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Hazards</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Equipment protection</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Sensitive areas</a:t>
              </a:r>
            </a:p>
          </p:txBody>
        </p:sp>
        <p:cxnSp>
          <p:nvCxnSpPr>
            <p:cNvPr id="31" name="Straight Connector 30"/>
            <p:cNvCxnSpPr/>
            <p:nvPr/>
          </p:nvCxnSpPr>
          <p:spPr>
            <a:xfrm>
              <a:off x="2028824" y="2455784"/>
              <a:ext cx="2908800"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Installation Considerations for</a:t>
            </a:r>
            <a:br>
              <a:rPr lang="en-US" dirty="0"/>
            </a:br>
            <a:r>
              <a:rPr lang="en-US" dirty="0">
                <a:solidFill>
                  <a:schemeClr val="accent1"/>
                </a:solidFill>
              </a:rPr>
              <a:t>Odorization</a:t>
            </a:r>
            <a:endParaRPr lang="en-US" dirty="0"/>
          </a:p>
        </p:txBody>
      </p:sp>
    </p:spTree>
    <p:extLst>
      <p:ext uri="{BB962C8B-B14F-4D97-AF65-F5344CB8AC3E}">
        <p14:creationId xmlns:p14="http://schemas.microsoft.com/office/powerpoint/2010/main" val="1290511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fence, sky, outdoor, tree&#10;&#10;Description automatically generated">
            <a:extLst>
              <a:ext uri="{FF2B5EF4-FFF2-40B4-BE49-F238E27FC236}">
                <a16:creationId xmlns:a16="http://schemas.microsoft.com/office/drawing/2014/main" id="{303BA895-0668-4CDA-9920-9DCE70BACB50}"/>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9672" r="33210"/>
          <a:stretch/>
        </p:blipFill>
        <p:spPr>
          <a:xfrm>
            <a:off x="1016000" y="0"/>
            <a:ext cx="3058160" cy="4572000"/>
          </a:xfrm>
        </p:spPr>
      </p:pic>
      <p:pic>
        <p:nvPicPr>
          <p:cNvPr id="14" name="Picture Placeholder 13" descr="A picture containing sky, ground, outdoor, concrete&#10;&#10;Description automatically generated">
            <a:extLst>
              <a:ext uri="{FF2B5EF4-FFF2-40B4-BE49-F238E27FC236}">
                <a16:creationId xmlns:a16="http://schemas.microsoft.com/office/drawing/2014/main" id="{C05F46A4-DE04-4F4A-989A-488BBCDD863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8584" b="28584"/>
          <a:stretch>
            <a:fillRect/>
          </a:stretch>
        </p:blipFill>
        <p:spPr/>
      </p:pic>
      <p:sp>
        <p:nvSpPr>
          <p:cNvPr id="2" name="Title 1"/>
          <p:cNvSpPr>
            <a:spLocks noGrp="1"/>
          </p:cNvSpPr>
          <p:nvPr>
            <p:ph type="title" idx="4294967295"/>
          </p:nvPr>
        </p:nvSpPr>
        <p:spPr>
          <a:xfrm>
            <a:off x="4781550" y="619755"/>
            <a:ext cx="4057650" cy="1250950"/>
          </a:xfrm>
        </p:spPr>
        <p:txBody>
          <a:bodyPr/>
          <a:lstStyle/>
          <a:p>
            <a:r>
              <a:rPr lang="en-US" dirty="0">
                <a:solidFill>
                  <a:schemeClr val="accent1"/>
                </a:solidFill>
              </a:rPr>
              <a:t>Secondary</a:t>
            </a:r>
            <a:r>
              <a:rPr lang="en-US" dirty="0"/>
              <a:t> </a:t>
            </a:r>
            <a:br>
              <a:rPr lang="en-US" dirty="0"/>
            </a:br>
            <a:r>
              <a:rPr lang="en-US" dirty="0"/>
              <a:t>Containment</a:t>
            </a:r>
          </a:p>
        </p:txBody>
      </p:sp>
      <p:sp>
        <p:nvSpPr>
          <p:cNvPr id="5" name="TextBox 4"/>
          <p:cNvSpPr txBox="1"/>
          <p:nvPr/>
        </p:nvSpPr>
        <p:spPr>
          <a:xfrm>
            <a:off x="4781549" y="1947873"/>
            <a:ext cx="6124575" cy="2245862"/>
          </a:xfrm>
          <a:prstGeom prst="rect">
            <a:avLst/>
          </a:prstGeom>
          <a:noFill/>
        </p:spPr>
        <p:txBody>
          <a:bodyPr wrap="square" lIns="0" tIns="36000" rIns="216000" bIns="36000" rtlCol="0">
            <a:spAutoFit/>
          </a:bodyPr>
          <a:lstStyle/>
          <a:p>
            <a:pPr>
              <a:lnSpc>
                <a:spcPct val="130000"/>
              </a:lnSpc>
              <a:spcBef>
                <a:spcPts val="1000"/>
              </a:spcBef>
            </a:pPr>
            <a:r>
              <a:rPr lang="en-US" sz="1200" b="1" dirty="0">
                <a:solidFill>
                  <a:schemeClr val="tx1">
                    <a:alpha val="70000"/>
                  </a:schemeClr>
                </a:solidFill>
              </a:rPr>
              <a:t>Secondary containment is required to contain any spills that might occur to prevent costly environmental cleanup</a:t>
            </a:r>
          </a:p>
          <a:p>
            <a:pPr>
              <a:lnSpc>
                <a:spcPct val="130000"/>
              </a:lnSpc>
              <a:spcBef>
                <a:spcPts val="1000"/>
              </a:spcBef>
            </a:pPr>
            <a:endParaRPr lang="en-US" sz="12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Preferred is powder coated or galvanized steel</a:t>
            </a:r>
          </a:p>
          <a:p>
            <a:pPr>
              <a:lnSpc>
                <a:spcPct val="130000"/>
              </a:lnSpc>
              <a:spcBef>
                <a:spcPts val="1000"/>
              </a:spcBef>
            </a:pPr>
            <a:endParaRPr lang="en-US" sz="12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Concrete can be used, but as it is porous, it will absorb some odorant and continue to smell strongly even after cleanup.</a:t>
            </a:r>
          </a:p>
        </p:txBody>
      </p:sp>
    </p:spTree>
    <p:extLst>
      <p:ext uri="{BB962C8B-B14F-4D97-AF65-F5344CB8AC3E}">
        <p14:creationId xmlns:p14="http://schemas.microsoft.com/office/powerpoint/2010/main" val="3588861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br>
              <a:rPr lang="en-US" dirty="0"/>
            </a:br>
            <a:br>
              <a:rPr lang="en-US" dirty="0"/>
            </a:br>
            <a:endParaRPr lang="en-US" dirty="0"/>
          </a:p>
        </p:txBody>
      </p:sp>
      <p:pic>
        <p:nvPicPr>
          <p:cNvPr id="7" name="Picture Placeholder 6" descr="A machine on the field&#10;&#10;Description automatically generated">
            <a:extLst>
              <a:ext uri="{FF2B5EF4-FFF2-40B4-BE49-F238E27FC236}">
                <a16:creationId xmlns:a16="http://schemas.microsoft.com/office/drawing/2014/main" id="{4CBEFF08-3247-4E10-8A49-03F0B9C6FD07}"/>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83" r="70269"/>
          <a:stretch/>
        </p:blipFill>
        <p:spPr>
          <a:xfrm>
            <a:off x="1019175" y="0"/>
            <a:ext cx="3048001" cy="6858000"/>
          </a:xfrm>
        </p:spPr>
      </p:pic>
      <p:sp>
        <p:nvSpPr>
          <p:cNvPr id="3" name="TextBox 2">
            <a:extLst>
              <a:ext uri="{FF2B5EF4-FFF2-40B4-BE49-F238E27FC236}">
                <a16:creationId xmlns:a16="http://schemas.microsoft.com/office/drawing/2014/main" id="{967AB7C2-853B-46DD-9C4A-732699CC375B}"/>
              </a:ext>
            </a:extLst>
          </p:cNvPr>
          <p:cNvSpPr txBox="1"/>
          <p:nvPr/>
        </p:nvSpPr>
        <p:spPr>
          <a:xfrm>
            <a:off x="5067300" y="2000250"/>
            <a:ext cx="6105525" cy="3952420"/>
          </a:xfrm>
          <a:prstGeom prst="rect">
            <a:avLst/>
          </a:prstGeom>
          <a:noFill/>
        </p:spPr>
        <p:txBody>
          <a:bodyPr wrap="square" lIns="0" tIns="36000" rIns="216000" bIns="36000" rtlCol="0">
            <a:spAutoFit/>
          </a:bodyPr>
          <a:lstStyle/>
          <a:p>
            <a:pPr marL="285750" indent="-285750">
              <a:lnSpc>
                <a:spcPct val="130000"/>
              </a:lnSpc>
              <a:spcBef>
                <a:spcPts val="1000"/>
              </a:spcBef>
              <a:buFont typeface="Arial" panose="020B0604020202020204" pitchFamily="34" charset="0"/>
              <a:buChar char="•"/>
            </a:pPr>
            <a:r>
              <a:rPr lang="en-US" sz="1600" b="1" dirty="0"/>
              <a:t>What is Odorization?</a:t>
            </a:r>
          </a:p>
          <a:p>
            <a:pPr marL="285750" indent="-285750">
              <a:lnSpc>
                <a:spcPct val="130000"/>
              </a:lnSpc>
              <a:spcBef>
                <a:spcPts val="1000"/>
              </a:spcBef>
              <a:buFont typeface="Arial" panose="020B0604020202020204" pitchFamily="34" charset="0"/>
              <a:buChar char="•"/>
            </a:pPr>
            <a:endParaRPr lang="en-US" sz="1600" b="1" dirty="0"/>
          </a:p>
          <a:p>
            <a:pPr marL="285750" indent="-285750">
              <a:lnSpc>
                <a:spcPct val="130000"/>
              </a:lnSpc>
              <a:spcBef>
                <a:spcPts val="1000"/>
              </a:spcBef>
              <a:buFont typeface="Arial" panose="020B0604020202020204" pitchFamily="34" charset="0"/>
              <a:buChar char="•"/>
            </a:pPr>
            <a:r>
              <a:rPr lang="en-US" sz="1600" b="1" dirty="0"/>
              <a:t>Types of </a:t>
            </a:r>
            <a:r>
              <a:rPr lang="en-US" sz="1600" b="1" dirty="0" err="1"/>
              <a:t>Odorizers</a:t>
            </a:r>
            <a:endParaRPr lang="en-US" sz="1600" b="1" dirty="0"/>
          </a:p>
          <a:p>
            <a:pPr marL="285750" indent="-285750">
              <a:lnSpc>
                <a:spcPct val="130000"/>
              </a:lnSpc>
              <a:spcBef>
                <a:spcPts val="1000"/>
              </a:spcBef>
              <a:buFont typeface="Arial" panose="020B0604020202020204" pitchFamily="34" charset="0"/>
              <a:buChar char="•"/>
            </a:pPr>
            <a:endParaRPr lang="en-US" sz="1600" b="1" dirty="0"/>
          </a:p>
          <a:p>
            <a:pPr marL="285750" indent="-285750">
              <a:lnSpc>
                <a:spcPct val="130000"/>
              </a:lnSpc>
              <a:spcBef>
                <a:spcPts val="1000"/>
              </a:spcBef>
              <a:buFont typeface="Arial" panose="020B0604020202020204" pitchFamily="34" charset="0"/>
              <a:buChar char="•"/>
            </a:pPr>
            <a:r>
              <a:rPr lang="en-US" sz="1600" b="1" dirty="0"/>
              <a:t>Installation Consideration</a:t>
            </a:r>
          </a:p>
          <a:p>
            <a:pPr marL="285750" indent="-285750">
              <a:lnSpc>
                <a:spcPct val="130000"/>
              </a:lnSpc>
              <a:spcBef>
                <a:spcPts val="1000"/>
              </a:spcBef>
              <a:buFont typeface="Arial" panose="020B0604020202020204" pitchFamily="34" charset="0"/>
              <a:buChar char="•"/>
            </a:pPr>
            <a:endParaRPr lang="en-US" sz="1600" b="1" dirty="0"/>
          </a:p>
          <a:p>
            <a:pPr marL="285750" indent="-285750">
              <a:lnSpc>
                <a:spcPct val="130000"/>
              </a:lnSpc>
              <a:spcBef>
                <a:spcPts val="1000"/>
              </a:spcBef>
              <a:buFont typeface="Arial" panose="020B0604020202020204" pitchFamily="34" charset="0"/>
              <a:buChar char="•"/>
            </a:pPr>
            <a:r>
              <a:rPr lang="en-US" sz="1600" b="1" dirty="0"/>
              <a:t>Supporting products and technologies</a:t>
            </a:r>
          </a:p>
          <a:p>
            <a:pPr marL="742915" lvl="1" indent="-285750">
              <a:lnSpc>
                <a:spcPct val="130000"/>
              </a:lnSpc>
              <a:spcBef>
                <a:spcPts val="1000"/>
              </a:spcBef>
              <a:buFont typeface="Arial" panose="020B0604020202020204" pitchFamily="34" charset="0"/>
              <a:buChar char="•"/>
            </a:pPr>
            <a:endParaRPr lang="en-US" sz="1600" b="1" dirty="0"/>
          </a:p>
          <a:p>
            <a:pPr marL="742915" lvl="1" indent="-285750">
              <a:lnSpc>
                <a:spcPct val="130000"/>
              </a:lnSpc>
              <a:spcBef>
                <a:spcPts val="1000"/>
              </a:spcBef>
              <a:buFont typeface="Arial" panose="020B0604020202020204" pitchFamily="34" charset="0"/>
              <a:buChar char="•"/>
            </a:pPr>
            <a:endParaRPr lang="en-US" sz="1600" b="1" dirty="0"/>
          </a:p>
        </p:txBody>
      </p:sp>
    </p:spTree>
    <p:extLst>
      <p:ext uri="{BB962C8B-B14F-4D97-AF65-F5344CB8AC3E}">
        <p14:creationId xmlns:p14="http://schemas.microsoft.com/office/powerpoint/2010/main" val="3038334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B8ECD8-B3D1-45C8-8540-61325CB7E27B}"/>
              </a:ext>
            </a:extLst>
          </p:cNvPr>
          <p:cNvSpPr/>
          <p:nvPr/>
        </p:nvSpPr>
        <p:spPr>
          <a:xfrm>
            <a:off x="5549979" y="0"/>
            <a:ext cx="6653921" cy="6858000"/>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b="1" dirty="0">
              <a:solidFill>
                <a:schemeClr val="tx1"/>
              </a:solidFill>
            </a:endParaRPr>
          </a:p>
        </p:txBody>
      </p:sp>
      <p:sp>
        <p:nvSpPr>
          <p:cNvPr id="2" name="Title 1"/>
          <p:cNvSpPr>
            <a:spLocks noGrp="1"/>
          </p:cNvSpPr>
          <p:nvPr>
            <p:ph type="title"/>
          </p:nvPr>
        </p:nvSpPr>
        <p:spPr>
          <a:xfrm>
            <a:off x="1477282" y="946702"/>
            <a:ext cx="4072697" cy="1249845"/>
          </a:xfrm>
        </p:spPr>
        <p:txBody>
          <a:bodyPr/>
          <a:lstStyle/>
          <a:p>
            <a:r>
              <a:rPr lang="en-US" dirty="0">
                <a:solidFill>
                  <a:schemeClr val="accent1"/>
                </a:solidFill>
              </a:rPr>
              <a:t>Natural</a:t>
            </a:r>
            <a:r>
              <a:rPr lang="en-US" dirty="0"/>
              <a:t> </a:t>
            </a:r>
            <a:br>
              <a:rPr lang="en-US" dirty="0"/>
            </a:br>
            <a:r>
              <a:rPr lang="en-US" dirty="0"/>
              <a:t>Hazards</a:t>
            </a:r>
          </a:p>
        </p:txBody>
      </p:sp>
      <p:sp>
        <p:nvSpPr>
          <p:cNvPr id="5" name="TextBox 4"/>
          <p:cNvSpPr txBox="1"/>
          <p:nvPr/>
        </p:nvSpPr>
        <p:spPr>
          <a:xfrm>
            <a:off x="1477282" y="2646711"/>
            <a:ext cx="3715024" cy="3414387"/>
          </a:xfrm>
          <a:prstGeom prst="rect">
            <a:avLst/>
          </a:prstGeom>
          <a:noFill/>
        </p:spPr>
        <p:txBody>
          <a:bodyPr wrap="square" lIns="0" tIns="36000" rIns="216000" bIns="36000" rtlCol="0">
            <a:spAutoFit/>
          </a:bodyPr>
          <a:lstStyle/>
          <a:p>
            <a:pPr>
              <a:lnSpc>
                <a:spcPct val="130000"/>
              </a:lnSpc>
              <a:spcBef>
                <a:spcPts val="1000"/>
              </a:spcBef>
            </a:pPr>
            <a:r>
              <a:rPr lang="en-US" sz="1600" b="1" dirty="0"/>
              <a:t>The Risk</a:t>
            </a:r>
            <a:endParaRPr lang="en-US" sz="16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Odorant is stored under pressure in the tank</a:t>
            </a:r>
          </a:p>
          <a:p>
            <a:pPr>
              <a:lnSpc>
                <a:spcPct val="130000"/>
              </a:lnSpc>
              <a:spcBef>
                <a:spcPts val="1000"/>
              </a:spcBef>
            </a:pPr>
            <a:r>
              <a:rPr lang="en-US" sz="1200" b="1" dirty="0">
                <a:solidFill>
                  <a:schemeClr val="tx1">
                    <a:alpha val="70000"/>
                  </a:schemeClr>
                </a:solidFill>
              </a:rPr>
              <a:t>Debris from a storm may damage the tubing, allowing the odorant to spill</a:t>
            </a:r>
          </a:p>
          <a:p>
            <a:pPr>
              <a:lnSpc>
                <a:spcPct val="130000"/>
              </a:lnSpc>
              <a:spcBef>
                <a:spcPts val="1000"/>
              </a:spcBef>
            </a:pPr>
            <a:r>
              <a:rPr lang="en-US" sz="1200" b="1" dirty="0">
                <a:solidFill>
                  <a:schemeClr val="tx1">
                    <a:alpha val="70000"/>
                  </a:schemeClr>
                </a:solidFill>
              </a:rPr>
              <a:t>Even if it is captured with in the secondary containment, the odor will be overwhelming</a:t>
            </a:r>
          </a:p>
          <a:p>
            <a:pPr>
              <a:lnSpc>
                <a:spcPct val="130000"/>
              </a:lnSpc>
              <a:spcBef>
                <a:spcPts val="1000"/>
              </a:spcBef>
            </a:pPr>
            <a:r>
              <a:rPr lang="en-US" sz="1200" b="1" dirty="0">
                <a:solidFill>
                  <a:schemeClr val="tx1">
                    <a:alpha val="70000"/>
                  </a:schemeClr>
                </a:solidFill>
              </a:rPr>
              <a:t>Respirators will likely need to be worn to clear debris</a:t>
            </a:r>
          </a:p>
          <a:p>
            <a:pPr>
              <a:lnSpc>
                <a:spcPct val="130000"/>
              </a:lnSpc>
              <a:spcBef>
                <a:spcPts val="1000"/>
              </a:spcBef>
            </a:pPr>
            <a:r>
              <a:rPr lang="en-US" sz="1200" b="1" dirty="0">
                <a:solidFill>
                  <a:schemeClr val="tx1">
                    <a:alpha val="70000"/>
                  </a:schemeClr>
                </a:solidFill>
              </a:rPr>
              <a:t>Meanwhile, the populace for miles around will be disturbed by the smell and making leak calls.</a:t>
            </a:r>
          </a:p>
        </p:txBody>
      </p:sp>
      <p:pic>
        <p:nvPicPr>
          <p:cNvPr id="12" name="Picture 11">
            <a:extLst>
              <a:ext uri="{FF2B5EF4-FFF2-40B4-BE49-F238E27FC236}">
                <a16:creationId xmlns:a16="http://schemas.microsoft.com/office/drawing/2014/main" id="{B11481F3-2957-4684-92F0-456A4C394164}"/>
              </a:ext>
            </a:extLst>
          </p:cNvPr>
          <p:cNvPicPr>
            <a:picLocks noChangeAspect="1"/>
          </p:cNvPicPr>
          <p:nvPr/>
        </p:nvPicPr>
        <p:blipFill>
          <a:blip r:embed="rId3"/>
          <a:stretch>
            <a:fillRect/>
          </a:stretch>
        </p:blipFill>
        <p:spPr>
          <a:xfrm>
            <a:off x="5549978" y="1609725"/>
            <a:ext cx="6663109" cy="3731343"/>
          </a:xfrm>
          <a:prstGeom prst="rect">
            <a:avLst/>
          </a:prstGeom>
        </p:spPr>
      </p:pic>
    </p:spTree>
    <p:extLst>
      <p:ext uri="{BB962C8B-B14F-4D97-AF65-F5344CB8AC3E}">
        <p14:creationId xmlns:p14="http://schemas.microsoft.com/office/powerpoint/2010/main" val="20215332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B8ECD8-B3D1-45C8-8540-61325CB7E27B}"/>
              </a:ext>
            </a:extLst>
          </p:cNvPr>
          <p:cNvSpPr/>
          <p:nvPr/>
        </p:nvSpPr>
        <p:spPr>
          <a:xfrm>
            <a:off x="5549979" y="0"/>
            <a:ext cx="6653921" cy="6858000"/>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b="1" dirty="0">
              <a:solidFill>
                <a:schemeClr val="tx1"/>
              </a:solidFill>
            </a:endParaRPr>
          </a:p>
        </p:txBody>
      </p:sp>
      <p:sp>
        <p:nvSpPr>
          <p:cNvPr id="2" name="Title 1"/>
          <p:cNvSpPr>
            <a:spLocks noGrp="1"/>
          </p:cNvSpPr>
          <p:nvPr>
            <p:ph type="title"/>
          </p:nvPr>
        </p:nvSpPr>
        <p:spPr>
          <a:xfrm>
            <a:off x="1477282" y="946702"/>
            <a:ext cx="4072697" cy="1249845"/>
          </a:xfrm>
        </p:spPr>
        <p:txBody>
          <a:bodyPr/>
          <a:lstStyle/>
          <a:p>
            <a:r>
              <a:rPr lang="en-US" dirty="0">
                <a:solidFill>
                  <a:schemeClr val="accent1"/>
                </a:solidFill>
              </a:rPr>
              <a:t>Equipment</a:t>
            </a:r>
            <a:r>
              <a:rPr lang="en-US" dirty="0"/>
              <a:t> </a:t>
            </a:r>
            <a:br>
              <a:rPr lang="en-US" dirty="0"/>
            </a:br>
            <a:r>
              <a:rPr lang="en-US" dirty="0"/>
              <a:t>Protection</a:t>
            </a:r>
          </a:p>
        </p:txBody>
      </p:sp>
      <p:sp>
        <p:nvSpPr>
          <p:cNvPr id="5" name="TextBox 4"/>
          <p:cNvSpPr txBox="1"/>
          <p:nvPr/>
        </p:nvSpPr>
        <p:spPr>
          <a:xfrm>
            <a:off x="1477282" y="2646711"/>
            <a:ext cx="3715024" cy="2806015"/>
          </a:xfrm>
          <a:prstGeom prst="rect">
            <a:avLst/>
          </a:prstGeom>
          <a:noFill/>
        </p:spPr>
        <p:txBody>
          <a:bodyPr wrap="square" lIns="0" tIns="36000" rIns="216000" bIns="36000" rtlCol="0">
            <a:spAutoFit/>
          </a:bodyPr>
          <a:lstStyle/>
          <a:p>
            <a:pPr>
              <a:lnSpc>
                <a:spcPct val="130000"/>
              </a:lnSpc>
              <a:spcBef>
                <a:spcPts val="1000"/>
              </a:spcBef>
            </a:pPr>
            <a:r>
              <a:rPr lang="en-US" sz="1600" b="1" dirty="0"/>
              <a:t>Tubing</a:t>
            </a:r>
          </a:p>
          <a:p>
            <a:pPr>
              <a:lnSpc>
                <a:spcPct val="130000"/>
              </a:lnSpc>
              <a:spcBef>
                <a:spcPts val="1000"/>
              </a:spcBef>
            </a:pPr>
            <a:r>
              <a:rPr lang="en-US" sz="1200" b="1" dirty="0">
                <a:solidFill>
                  <a:schemeClr val="tx1">
                    <a:alpha val="70000"/>
                  </a:schemeClr>
                </a:solidFill>
              </a:rPr>
              <a:t>Odorant is pumped to the pipeline under high pressure</a:t>
            </a:r>
          </a:p>
          <a:p>
            <a:pPr>
              <a:lnSpc>
                <a:spcPct val="130000"/>
              </a:lnSpc>
              <a:spcBef>
                <a:spcPts val="1000"/>
              </a:spcBef>
            </a:pPr>
            <a:r>
              <a:rPr lang="en-US" sz="1200" b="1" dirty="0">
                <a:solidFill>
                  <a:schemeClr val="tx1">
                    <a:alpha val="70000"/>
                  </a:schemeClr>
                </a:solidFill>
              </a:rPr>
              <a:t>Any leak in the tubing may cause odorant to spray out uncontrollably</a:t>
            </a:r>
          </a:p>
          <a:p>
            <a:pPr>
              <a:lnSpc>
                <a:spcPct val="130000"/>
              </a:lnSpc>
              <a:spcBef>
                <a:spcPts val="1000"/>
              </a:spcBef>
            </a:pPr>
            <a:r>
              <a:rPr lang="en-US" sz="1200" b="1" dirty="0">
                <a:solidFill>
                  <a:schemeClr val="tx1">
                    <a:alpha val="70000"/>
                  </a:schemeClr>
                </a:solidFill>
              </a:rPr>
              <a:t>Protect the tubing underground with secondary conduit</a:t>
            </a:r>
          </a:p>
          <a:p>
            <a:pPr>
              <a:lnSpc>
                <a:spcPct val="130000"/>
              </a:lnSpc>
              <a:spcBef>
                <a:spcPts val="1000"/>
              </a:spcBef>
            </a:pPr>
            <a:r>
              <a:rPr lang="en-US" sz="1200" b="1" dirty="0">
                <a:solidFill>
                  <a:schemeClr val="tx1">
                    <a:alpha val="70000"/>
                  </a:schemeClr>
                </a:solidFill>
              </a:rPr>
              <a:t>Protect the tubing above ground by attaching to permanent structures</a:t>
            </a:r>
          </a:p>
        </p:txBody>
      </p:sp>
      <p:pic>
        <p:nvPicPr>
          <p:cNvPr id="7" name="Picture 6">
            <a:extLst>
              <a:ext uri="{FF2B5EF4-FFF2-40B4-BE49-F238E27FC236}">
                <a16:creationId xmlns:a16="http://schemas.microsoft.com/office/drawing/2014/main" id="{B674DD22-39C2-46A0-B3D9-CD9E02D27ECB}"/>
              </a:ext>
            </a:extLst>
          </p:cNvPr>
          <p:cNvPicPr>
            <a:picLocks noChangeAspect="1"/>
          </p:cNvPicPr>
          <p:nvPr/>
        </p:nvPicPr>
        <p:blipFill rotWithShape="1">
          <a:blip r:embed="rId3"/>
          <a:srcRect l="32418" b="1061"/>
          <a:stretch/>
        </p:blipFill>
        <p:spPr>
          <a:xfrm rot="5400000">
            <a:off x="5889488" y="-410753"/>
            <a:ext cx="6929244" cy="7608262"/>
          </a:xfrm>
          <a:prstGeom prst="rect">
            <a:avLst/>
          </a:prstGeom>
        </p:spPr>
      </p:pic>
    </p:spTree>
    <p:extLst>
      <p:ext uri="{BB962C8B-B14F-4D97-AF65-F5344CB8AC3E}">
        <p14:creationId xmlns:p14="http://schemas.microsoft.com/office/powerpoint/2010/main" val="41157033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Equipment</a:t>
            </a:r>
            <a:r>
              <a:rPr lang="en-US" dirty="0"/>
              <a:t> </a:t>
            </a:r>
            <a:br>
              <a:rPr lang="en-US" dirty="0"/>
            </a:br>
            <a:r>
              <a:rPr lang="en-US" dirty="0"/>
              <a:t>Protection</a:t>
            </a:r>
          </a:p>
        </p:txBody>
      </p:sp>
      <p:pic>
        <p:nvPicPr>
          <p:cNvPr id="7" name="Picture Placeholder 6" descr="A picture containing building, outdoor, door, empty&#10;&#10;Description automatically generated">
            <a:extLst>
              <a:ext uri="{FF2B5EF4-FFF2-40B4-BE49-F238E27FC236}">
                <a16:creationId xmlns:a16="http://schemas.microsoft.com/office/drawing/2014/main" id="{0E769653-FB08-48F4-9E01-A14CEBB21D6C}"/>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2164" r="8476"/>
          <a:stretch/>
        </p:blipFill>
        <p:spPr>
          <a:xfrm>
            <a:off x="1016000" y="0"/>
            <a:ext cx="5080000" cy="6858000"/>
          </a:xfrm>
        </p:spPr>
      </p:pic>
      <p:sp>
        <p:nvSpPr>
          <p:cNvPr id="5" name="TextBox 4"/>
          <p:cNvSpPr txBox="1"/>
          <p:nvPr/>
        </p:nvSpPr>
        <p:spPr>
          <a:xfrm>
            <a:off x="7109420" y="2646711"/>
            <a:ext cx="3715024" cy="2934256"/>
          </a:xfrm>
          <a:prstGeom prst="rect">
            <a:avLst/>
          </a:prstGeom>
          <a:noFill/>
        </p:spPr>
        <p:txBody>
          <a:bodyPr wrap="square" lIns="0" tIns="36000" rIns="216000" bIns="36000" rtlCol="0">
            <a:spAutoFit/>
          </a:bodyPr>
          <a:lstStyle/>
          <a:p>
            <a:pPr>
              <a:lnSpc>
                <a:spcPct val="130000"/>
              </a:lnSpc>
              <a:spcBef>
                <a:spcPts val="1000"/>
              </a:spcBef>
            </a:pPr>
            <a:r>
              <a:rPr lang="en-US" sz="1600" b="1" dirty="0"/>
              <a:t>Shelter</a:t>
            </a:r>
          </a:p>
          <a:p>
            <a:pPr>
              <a:lnSpc>
                <a:spcPct val="130000"/>
              </a:lnSpc>
              <a:spcBef>
                <a:spcPts val="1000"/>
              </a:spcBef>
            </a:pPr>
            <a:r>
              <a:rPr lang="en-US" sz="1200" b="1" dirty="0">
                <a:solidFill>
                  <a:schemeClr val="tx1">
                    <a:alpha val="70000"/>
                  </a:schemeClr>
                </a:solidFill>
              </a:rPr>
              <a:t>A shelter such as this can help protect against falling or windblown debris.</a:t>
            </a:r>
          </a:p>
          <a:p>
            <a:pPr>
              <a:lnSpc>
                <a:spcPct val="130000"/>
              </a:lnSpc>
              <a:spcBef>
                <a:spcPts val="1000"/>
              </a:spcBef>
            </a:pPr>
            <a:endParaRPr lang="en-US" sz="12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Additionally, it keeps the system away from prying eyes and general mischief.</a:t>
            </a:r>
          </a:p>
          <a:p>
            <a:pPr>
              <a:lnSpc>
                <a:spcPct val="130000"/>
              </a:lnSpc>
              <a:spcBef>
                <a:spcPts val="1000"/>
              </a:spcBef>
            </a:pPr>
            <a:endParaRPr lang="en-US" sz="12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Even a simple metal shade canopy offers some protection from the elements.</a:t>
            </a:r>
          </a:p>
        </p:txBody>
      </p:sp>
    </p:spTree>
    <p:extLst>
      <p:ext uri="{BB962C8B-B14F-4D97-AF65-F5344CB8AC3E}">
        <p14:creationId xmlns:p14="http://schemas.microsoft.com/office/powerpoint/2010/main" val="353913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282" y="950429"/>
            <a:ext cx="4067176" cy="2120055"/>
          </a:xfrm>
        </p:spPr>
        <p:txBody>
          <a:bodyPr/>
          <a:lstStyle/>
          <a:p>
            <a:r>
              <a:rPr lang="en-US" dirty="0">
                <a:solidFill>
                  <a:schemeClr val="accent1"/>
                </a:solidFill>
              </a:rPr>
              <a:t>Sensitive</a:t>
            </a:r>
            <a:r>
              <a:rPr lang="en-US" dirty="0"/>
              <a:t> </a:t>
            </a:r>
            <a:br>
              <a:rPr lang="en-US" dirty="0"/>
            </a:br>
            <a:r>
              <a:rPr lang="en-US" dirty="0"/>
              <a:t>Areas</a:t>
            </a:r>
          </a:p>
        </p:txBody>
      </p:sp>
      <p:pic>
        <p:nvPicPr>
          <p:cNvPr id="8" name="Picture Placeholder 7">
            <a:extLst>
              <a:ext uri="{FF2B5EF4-FFF2-40B4-BE49-F238E27FC236}">
                <a16:creationId xmlns:a16="http://schemas.microsoft.com/office/drawing/2014/main" id="{7A70C4F0-DED6-4242-8462-CB8990389337}"/>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9074" r="11666"/>
          <a:stretch/>
        </p:blipFill>
        <p:spPr>
          <a:xfrm>
            <a:off x="6096000" y="0"/>
            <a:ext cx="6096000" cy="6858000"/>
          </a:xfrm>
        </p:spPr>
      </p:pic>
      <p:sp>
        <p:nvSpPr>
          <p:cNvPr id="5" name="TextBox 4"/>
          <p:cNvSpPr txBox="1"/>
          <p:nvPr/>
        </p:nvSpPr>
        <p:spPr>
          <a:xfrm>
            <a:off x="1477282" y="2646711"/>
            <a:ext cx="3715024" cy="3174321"/>
          </a:xfrm>
          <a:prstGeom prst="rect">
            <a:avLst/>
          </a:prstGeom>
          <a:noFill/>
        </p:spPr>
        <p:txBody>
          <a:bodyPr wrap="square" lIns="0" tIns="36000" rIns="216000" bIns="36000" rtlCol="0">
            <a:spAutoFit/>
          </a:bodyPr>
          <a:lstStyle/>
          <a:p>
            <a:pPr>
              <a:lnSpc>
                <a:spcPct val="130000"/>
              </a:lnSpc>
              <a:spcBef>
                <a:spcPts val="1000"/>
              </a:spcBef>
            </a:pPr>
            <a:r>
              <a:rPr lang="en-US" sz="1600" b="1" dirty="0"/>
              <a:t>The Risk</a:t>
            </a:r>
            <a:endParaRPr lang="en-US" sz="16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The location for an </a:t>
            </a:r>
            <a:r>
              <a:rPr lang="en-US" sz="1200" b="1" dirty="0" err="1">
                <a:solidFill>
                  <a:schemeClr val="tx1">
                    <a:alpha val="70000"/>
                  </a:schemeClr>
                </a:solidFill>
              </a:rPr>
              <a:t>odorizer</a:t>
            </a:r>
            <a:r>
              <a:rPr lang="en-US" sz="1200" b="1" dirty="0">
                <a:solidFill>
                  <a:schemeClr val="tx1">
                    <a:alpha val="70000"/>
                  </a:schemeClr>
                </a:solidFill>
              </a:rPr>
              <a:t> cannot always be placed in a remote area.</a:t>
            </a:r>
          </a:p>
          <a:p>
            <a:pPr>
              <a:lnSpc>
                <a:spcPct val="130000"/>
              </a:lnSpc>
              <a:spcBef>
                <a:spcPts val="1000"/>
              </a:spcBef>
            </a:pPr>
            <a:endParaRPr lang="en-US" sz="12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Proximity to hospitals, nursing homes, schools, and churches requires extra consideration.</a:t>
            </a:r>
          </a:p>
          <a:p>
            <a:pPr>
              <a:lnSpc>
                <a:spcPct val="130000"/>
              </a:lnSpc>
              <a:spcBef>
                <a:spcPts val="1000"/>
              </a:spcBef>
            </a:pPr>
            <a:endParaRPr lang="en-US" sz="1200" b="1" dirty="0">
              <a:solidFill>
                <a:schemeClr val="tx1">
                  <a:alpha val="70000"/>
                </a:schemeClr>
              </a:solidFill>
            </a:endParaRPr>
          </a:p>
          <a:p>
            <a:pPr>
              <a:lnSpc>
                <a:spcPct val="130000"/>
              </a:lnSpc>
              <a:spcBef>
                <a:spcPts val="1000"/>
              </a:spcBef>
            </a:pPr>
            <a:r>
              <a:rPr lang="en-US" sz="1200" b="1" dirty="0">
                <a:solidFill>
                  <a:schemeClr val="tx1">
                    <a:alpha val="70000"/>
                  </a:schemeClr>
                </a:solidFill>
              </a:rPr>
              <a:t>Even during normal situations such as standard maintenance odor can be released</a:t>
            </a:r>
          </a:p>
        </p:txBody>
      </p:sp>
    </p:spTree>
    <p:extLst>
      <p:ext uri="{BB962C8B-B14F-4D97-AF65-F5344CB8AC3E}">
        <p14:creationId xmlns:p14="http://schemas.microsoft.com/office/powerpoint/2010/main" val="1122929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28823" y="2426288"/>
            <a:ext cx="9152697" cy="3847512"/>
            <a:chOff x="2028824" y="2426288"/>
            <a:chExt cx="2908800" cy="3847512"/>
          </a:xfrm>
          <a:effectLst>
            <a:outerShdw blurRad="38100" dist="12700" dir="5400000" algn="t" rotWithShape="0">
              <a:prstClr val="black">
                <a:alpha val="15000"/>
              </a:prstClr>
            </a:outerShdw>
          </a:effectLst>
        </p:grpSpPr>
        <p:sp>
          <p:nvSpPr>
            <p:cNvPr id="30" name="Rectangle 29"/>
            <p:cNvSpPr/>
            <p:nvPr/>
          </p:nvSpPr>
          <p:spPr>
            <a:xfrm>
              <a:off x="2028824" y="2426288"/>
              <a:ext cx="2907906" cy="3847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52000" rtlCol="0" anchor="t"/>
            <a:lstStyle/>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Sniff Test</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Filtration</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Spill kit</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Flare</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Neutralizer</a:t>
              </a:r>
            </a:p>
            <a:p>
              <a:pPr marL="171450" indent="-171450">
                <a:lnSpc>
                  <a:spcPct val="130000"/>
                </a:lnSpc>
                <a:spcBef>
                  <a:spcPts val="1000"/>
                </a:spcBef>
                <a:buClr>
                  <a:schemeClr val="accent1"/>
                </a:buClr>
                <a:buFont typeface="Arial" panose="020B0604020202020204" pitchFamily="34" charset="0"/>
                <a:buChar char="•"/>
              </a:pPr>
              <a:r>
                <a:rPr lang="en-US" dirty="0">
                  <a:solidFill>
                    <a:schemeClr val="tx1">
                      <a:alpha val="70000"/>
                    </a:schemeClr>
                  </a:solidFill>
                </a:rPr>
                <a:t>Level monitoring</a:t>
              </a:r>
            </a:p>
          </p:txBody>
        </p:sp>
        <p:cxnSp>
          <p:nvCxnSpPr>
            <p:cNvPr id="31" name="Straight Connector 30"/>
            <p:cNvCxnSpPr/>
            <p:nvPr/>
          </p:nvCxnSpPr>
          <p:spPr>
            <a:xfrm>
              <a:off x="2028824" y="2455784"/>
              <a:ext cx="2908800"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Supporting Technologies for</a:t>
            </a:r>
            <a:br>
              <a:rPr lang="en-US" dirty="0"/>
            </a:br>
            <a:r>
              <a:rPr lang="en-US" dirty="0">
                <a:solidFill>
                  <a:schemeClr val="accent1"/>
                </a:solidFill>
              </a:rPr>
              <a:t>Odorization</a:t>
            </a:r>
            <a:endParaRPr lang="en-US" dirty="0"/>
          </a:p>
        </p:txBody>
      </p:sp>
    </p:spTree>
    <p:extLst>
      <p:ext uri="{BB962C8B-B14F-4D97-AF65-F5344CB8AC3E}">
        <p14:creationId xmlns:p14="http://schemas.microsoft.com/office/powerpoint/2010/main" val="3589756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E3031BB-41E3-4A37-BAFC-F34E4E67E6AB}"/>
              </a:ext>
            </a:extLst>
          </p:cNvPr>
          <p:cNvSpPr txBox="1"/>
          <p:nvPr/>
        </p:nvSpPr>
        <p:spPr>
          <a:xfrm>
            <a:off x="7109420" y="1986943"/>
            <a:ext cx="3715024" cy="1730978"/>
          </a:xfrm>
          <a:prstGeom prst="rect">
            <a:avLst/>
          </a:prstGeom>
          <a:noFill/>
        </p:spPr>
        <p:txBody>
          <a:bodyPr wrap="square" lIns="0" tIns="36000" rIns="216000" bIns="36000" rtlCol="0">
            <a:spAutoFit/>
          </a:bodyPr>
          <a:lstStyle/>
          <a:p>
            <a:pPr>
              <a:lnSpc>
                <a:spcPct val="130000"/>
              </a:lnSpc>
              <a:spcBef>
                <a:spcPts val="1000"/>
              </a:spcBef>
            </a:pPr>
            <a:r>
              <a:rPr lang="en-US" sz="2000" b="1" dirty="0">
                <a:solidFill>
                  <a:schemeClr val="tx1">
                    <a:alpha val="70000"/>
                  </a:schemeClr>
                </a:solidFill>
              </a:rPr>
              <a:t>“readily detectable by a person with a normal sense of smell” </a:t>
            </a:r>
          </a:p>
          <a:p>
            <a:pPr marL="171450" indent="-171450">
              <a:lnSpc>
                <a:spcPct val="130000"/>
              </a:lnSpc>
              <a:spcBef>
                <a:spcPts val="1000"/>
              </a:spcBef>
              <a:buFont typeface="Arial" panose="020B0604020202020204" pitchFamily="34" charset="0"/>
              <a:buChar char="•"/>
            </a:pPr>
            <a:endParaRPr lang="en-US" dirty="0">
              <a:solidFill>
                <a:schemeClr val="tx1">
                  <a:alpha val="70000"/>
                </a:schemeClr>
              </a:solidFill>
            </a:endParaRPr>
          </a:p>
        </p:txBody>
      </p:sp>
      <p:sp>
        <p:nvSpPr>
          <p:cNvPr id="5" name="Title 4">
            <a:extLst>
              <a:ext uri="{FF2B5EF4-FFF2-40B4-BE49-F238E27FC236}">
                <a16:creationId xmlns:a16="http://schemas.microsoft.com/office/drawing/2014/main" id="{A1404DAD-45A8-4B95-A68A-AE6D313829BB}"/>
              </a:ext>
            </a:extLst>
          </p:cNvPr>
          <p:cNvSpPr>
            <a:spLocks noGrp="1"/>
          </p:cNvSpPr>
          <p:nvPr>
            <p:ph type="title"/>
          </p:nvPr>
        </p:nvSpPr>
        <p:spPr/>
        <p:txBody>
          <a:bodyPr/>
          <a:lstStyle/>
          <a:p>
            <a:r>
              <a:rPr lang="en-US" dirty="0">
                <a:solidFill>
                  <a:schemeClr val="accent1"/>
                </a:solidFill>
              </a:rPr>
              <a:t>Sniff Test</a:t>
            </a:r>
            <a:endParaRPr lang="en-US" dirty="0"/>
          </a:p>
        </p:txBody>
      </p:sp>
      <p:sp>
        <p:nvSpPr>
          <p:cNvPr id="2" name="Picture Placeholder 1">
            <a:extLst>
              <a:ext uri="{FF2B5EF4-FFF2-40B4-BE49-F238E27FC236}">
                <a16:creationId xmlns:a16="http://schemas.microsoft.com/office/drawing/2014/main" id="{A3363867-D61B-46BE-A04E-3AF14001FD22}"/>
              </a:ext>
            </a:extLst>
          </p:cNvPr>
          <p:cNvSpPr>
            <a:spLocks noGrp="1"/>
          </p:cNvSpPr>
          <p:nvPr>
            <p:ph type="pic" sz="quarter" idx="12"/>
          </p:nvPr>
        </p:nvSpPr>
        <p:spPr>
          <a:solidFill>
            <a:srgbClr val="FFFFFF"/>
          </a:solidFill>
        </p:spPr>
      </p:sp>
      <p:pic>
        <p:nvPicPr>
          <p:cNvPr id="6" name="Picture 5" descr="Graphical user interface&#10;&#10;Description automatically generated">
            <a:extLst>
              <a:ext uri="{FF2B5EF4-FFF2-40B4-BE49-F238E27FC236}">
                <a16:creationId xmlns:a16="http://schemas.microsoft.com/office/drawing/2014/main" id="{00AC2CE6-B134-456C-AFF2-E6C6E939E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6505"/>
            <a:ext cx="2489200" cy="3733800"/>
          </a:xfrm>
          <a:prstGeom prst="rect">
            <a:avLst/>
          </a:prstGeom>
        </p:spPr>
      </p:pic>
      <p:pic>
        <p:nvPicPr>
          <p:cNvPr id="8" name="Picture 7" descr="A picture containing text, yellow&#10;&#10;Description automatically generated">
            <a:extLst>
              <a:ext uri="{FF2B5EF4-FFF2-40B4-BE49-F238E27FC236}">
                <a16:creationId xmlns:a16="http://schemas.microsoft.com/office/drawing/2014/main" id="{A70E6792-320F-4344-8CBB-41ABC14E2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470" y="3681595"/>
            <a:ext cx="3009900" cy="3009900"/>
          </a:xfrm>
          <a:prstGeom prst="rect">
            <a:avLst/>
          </a:prstGeom>
        </p:spPr>
      </p:pic>
    </p:spTree>
    <p:extLst>
      <p:ext uri="{BB962C8B-B14F-4D97-AF65-F5344CB8AC3E}">
        <p14:creationId xmlns:p14="http://schemas.microsoft.com/office/powerpoint/2010/main" val="2484262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E3031BB-41E3-4A37-BAFC-F34E4E67E6AB}"/>
              </a:ext>
            </a:extLst>
          </p:cNvPr>
          <p:cNvSpPr txBox="1"/>
          <p:nvPr/>
        </p:nvSpPr>
        <p:spPr>
          <a:xfrm>
            <a:off x="7109420" y="2607221"/>
            <a:ext cx="3715024" cy="1947447"/>
          </a:xfrm>
          <a:prstGeom prst="rect">
            <a:avLst/>
          </a:prstGeom>
          <a:noFill/>
        </p:spPr>
        <p:txBody>
          <a:bodyPr wrap="square" lIns="0" tIns="36000" rIns="216000" bIns="36000" rtlCol="0">
            <a:spAutoFit/>
          </a:bodyPr>
          <a:lstStyle/>
          <a:p>
            <a:pPr>
              <a:lnSpc>
                <a:spcPct val="130000"/>
              </a:lnSpc>
              <a:spcBef>
                <a:spcPts val="1000"/>
              </a:spcBef>
            </a:pPr>
            <a:r>
              <a:rPr lang="en-US" sz="2000" b="1" dirty="0"/>
              <a:t>Automatic sampler</a:t>
            </a:r>
          </a:p>
          <a:p>
            <a:pPr>
              <a:lnSpc>
                <a:spcPct val="130000"/>
              </a:lnSpc>
              <a:spcBef>
                <a:spcPts val="1000"/>
              </a:spcBef>
            </a:pPr>
            <a:r>
              <a:rPr lang="en-US" sz="2000" b="1">
                <a:solidFill>
                  <a:schemeClr val="tx1">
                    <a:alpha val="70000"/>
                  </a:schemeClr>
                </a:solidFill>
              </a:rPr>
              <a:t>Manual sampling</a:t>
            </a:r>
            <a:endParaRPr lang="en-US" sz="2000" b="1" dirty="0">
              <a:solidFill>
                <a:schemeClr val="tx1">
                  <a:alpha val="70000"/>
                </a:schemeClr>
              </a:solidFill>
            </a:endParaRPr>
          </a:p>
          <a:p>
            <a:pPr marL="171450" indent="-171450">
              <a:lnSpc>
                <a:spcPct val="130000"/>
              </a:lnSpc>
              <a:spcBef>
                <a:spcPts val="1000"/>
              </a:spcBef>
              <a:buFont typeface="Arial" panose="020B0604020202020204" pitchFamily="34" charset="0"/>
              <a:buChar char="•"/>
            </a:pPr>
            <a:endParaRPr lang="en-US" dirty="0">
              <a:solidFill>
                <a:schemeClr val="tx1">
                  <a:alpha val="70000"/>
                </a:schemeClr>
              </a:solidFill>
            </a:endParaRPr>
          </a:p>
          <a:p>
            <a:pPr marL="171450" indent="-171450">
              <a:lnSpc>
                <a:spcPct val="130000"/>
              </a:lnSpc>
              <a:spcBef>
                <a:spcPts val="1000"/>
              </a:spcBef>
              <a:buFont typeface="Arial" panose="020B0604020202020204" pitchFamily="34" charset="0"/>
              <a:buChar char="•"/>
            </a:pPr>
            <a:endParaRPr lang="en-US" dirty="0">
              <a:solidFill>
                <a:schemeClr val="tx1">
                  <a:alpha val="70000"/>
                </a:schemeClr>
              </a:solidFill>
            </a:endParaRPr>
          </a:p>
        </p:txBody>
      </p:sp>
      <p:sp>
        <p:nvSpPr>
          <p:cNvPr id="5" name="Title 4">
            <a:extLst>
              <a:ext uri="{FF2B5EF4-FFF2-40B4-BE49-F238E27FC236}">
                <a16:creationId xmlns:a16="http://schemas.microsoft.com/office/drawing/2014/main" id="{A1404DAD-45A8-4B95-A68A-AE6D313829BB}"/>
              </a:ext>
            </a:extLst>
          </p:cNvPr>
          <p:cNvSpPr>
            <a:spLocks noGrp="1"/>
          </p:cNvSpPr>
          <p:nvPr>
            <p:ph type="title"/>
          </p:nvPr>
        </p:nvSpPr>
        <p:spPr>
          <a:xfrm>
            <a:off x="7109420" y="946702"/>
            <a:ext cx="4066580" cy="1249845"/>
          </a:xfrm>
        </p:spPr>
        <p:txBody>
          <a:bodyPr/>
          <a:lstStyle/>
          <a:p>
            <a:r>
              <a:rPr lang="en-US" dirty="0">
                <a:solidFill>
                  <a:srgbClr val="0072C6"/>
                </a:solidFill>
              </a:rPr>
              <a:t>Odorant</a:t>
            </a:r>
            <a:r>
              <a:rPr lang="en-US" dirty="0"/>
              <a:t> </a:t>
            </a:r>
            <a:br>
              <a:rPr lang="en-US" dirty="0"/>
            </a:br>
            <a:r>
              <a:rPr lang="en-US" dirty="0"/>
              <a:t>Measurement</a:t>
            </a:r>
          </a:p>
        </p:txBody>
      </p:sp>
      <p:pic>
        <p:nvPicPr>
          <p:cNvPr id="15" name="Picture Placeholder 14" descr="Diagram, engineering drawing&#10;&#10;Description automatically generated">
            <a:extLst>
              <a:ext uri="{FF2B5EF4-FFF2-40B4-BE49-F238E27FC236}">
                <a16:creationId xmlns:a16="http://schemas.microsoft.com/office/drawing/2014/main" id="{C16FCAEA-DB3E-4D7F-9487-E6741CDC0BB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031" b="12031"/>
          <a:stretch>
            <a:fillRect/>
          </a:stretch>
        </p:blipFill>
        <p:spPr/>
      </p:pic>
    </p:spTree>
    <p:extLst>
      <p:ext uri="{BB962C8B-B14F-4D97-AF65-F5344CB8AC3E}">
        <p14:creationId xmlns:p14="http://schemas.microsoft.com/office/powerpoint/2010/main" val="1783333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E3031BB-41E3-4A37-BAFC-F34E4E67E6AB}"/>
              </a:ext>
            </a:extLst>
          </p:cNvPr>
          <p:cNvSpPr txBox="1"/>
          <p:nvPr/>
        </p:nvSpPr>
        <p:spPr>
          <a:xfrm>
            <a:off x="7109420" y="1986943"/>
            <a:ext cx="3715024" cy="2515808"/>
          </a:xfrm>
          <a:prstGeom prst="rect">
            <a:avLst/>
          </a:prstGeom>
          <a:noFill/>
        </p:spPr>
        <p:txBody>
          <a:bodyPr wrap="square" lIns="0" tIns="36000" rIns="216000" bIns="36000" rtlCol="0">
            <a:spAutoFit/>
          </a:bodyPr>
          <a:lstStyle/>
          <a:p>
            <a:pPr>
              <a:lnSpc>
                <a:spcPct val="130000"/>
              </a:lnSpc>
              <a:spcBef>
                <a:spcPts val="1000"/>
              </a:spcBef>
            </a:pPr>
            <a:r>
              <a:rPr lang="en-US" sz="2000" b="1" dirty="0"/>
              <a:t>Liquid</a:t>
            </a:r>
          </a:p>
          <a:p>
            <a:pPr>
              <a:lnSpc>
                <a:spcPct val="130000"/>
              </a:lnSpc>
              <a:spcBef>
                <a:spcPts val="1000"/>
              </a:spcBef>
            </a:pPr>
            <a:r>
              <a:rPr lang="en-US" sz="2000" b="1" dirty="0">
                <a:solidFill>
                  <a:schemeClr val="tx1">
                    <a:alpha val="70000"/>
                  </a:schemeClr>
                </a:solidFill>
              </a:rPr>
              <a:t>Gas</a:t>
            </a:r>
          </a:p>
          <a:p>
            <a:pPr>
              <a:lnSpc>
                <a:spcPct val="130000"/>
              </a:lnSpc>
              <a:spcBef>
                <a:spcPts val="1000"/>
              </a:spcBef>
            </a:pPr>
            <a:r>
              <a:rPr lang="en-US" sz="2000" b="1" dirty="0">
                <a:solidFill>
                  <a:schemeClr val="tx1">
                    <a:alpha val="70000"/>
                  </a:schemeClr>
                </a:solidFill>
              </a:rPr>
              <a:t>Exhaust</a:t>
            </a:r>
          </a:p>
          <a:p>
            <a:pPr>
              <a:lnSpc>
                <a:spcPct val="130000"/>
              </a:lnSpc>
              <a:spcBef>
                <a:spcPts val="1000"/>
              </a:spcBef>
            </a:pPr>
            <a:endParaRPr lang="en-US" sz="2000" b="1" dirty="0">
              <a:solidFill>
                <a:schemeClr val="tx1">
                  <a:alpha val="70000"/>
                </a:schemeClr>
              </a:solidFill>
            </a:endParaRPr>
          </a:p>
          <a:p>
            <a:pPr marL="171450" indent="-171450">
              <a:lnSpc>
                <a:spcPct val="130000"/>
              </a:lnSpc>
              <a:spcBef>
                <a:spcPts val="1000"/>
              </a:spcBef>
              <a:buFont typeface="Arial" panose="020B0604020202020204" pitchFamily="34" charset="0"/>
              <a:buChar char="•"/>
            </a:pPr>
            <a:endParaRPr lang="en-US" dirty="0">
              <a:solidFill>
                <a:schemeClr val="tx1">
                  <a:alpha val="70000"/>
                </a:schemeClr>
              </a:solidFill>
            </a:endParaRPr>
          </a:p>
        </p:txBody>
      </p:sp>
      <p:sp>
        <p:nvSpPr>
          <p:cNvPr id="5" name="Title 4">
            <a:extLst>
              <a:ext uri="{FF2B5EF4-FFF2-40B4-BE49-F238E27FC236}">
                <a16:creationId xmlns:a16="http://schemas.microsoft.com/office/drawing/2014/main" id="{A1404DAD-45A8-4B95-A68A-AE6D313829BB}"/>
              </a:ext>
            </a:extLst>
          </p:cNvPr>
          <p:cNvSpPr>
            <a:spLocks noGrp="1"/>
          </p:cNvSpPr>
          <p:nvPr>
            <p:ph type="title"/>
          </p:nvPr>
        </p:nvSpPr>
        <p:spPr/>
        <p:txBody>
          <a:bodyPr/>
          <a:lstStyle/>
          <a:p>
            <a:r>
              <a:rPr lang="en-US" dirty="0">
                <a:solidFill>
                  <a:schemeClr val="accent1"/>
                </a:solidFill>
              </a:rPr>
              <a:t>Filtration</a:t>
            </a:r>
            <a:endParaRPr lang="en-US" dirty="0"/>
          </a:p>
        </p:txBody>
      </p:sp>
      <p:pic>
        <p:nvPicPr>
          <p:cNvPr id="6" name="Picture Placeholder 5">
            <a:extLst>
              <a:ext uri="{FF2B5EF4-FFF2-40B4-BE49-F238E27FC236}">
                <a16:creationId xmlns:a16="http://schemas.microsoft.com/office/drawing/2014/main" id="{16E89622-4D53-4A52-B679-4F8BC81FD70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1" b="31"/>
          <a:stretch>
            <a:fillRect/>
          </a:stretch>
        </p:blipFill>
        <p:spPr/>
      </p:pic>
    </p:spTree>
    <p:extLst>
      <p:ext uri="{BB962C8B-B14F-4D97-AF65-F5344CB8AC3E}">
        <p14:creationId xmlns:p14="http://schemas.microsoft.com/office/powerpoint/2010/main" val="2174908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E3031BB-41E3-4A37-BAFC-F34E4E67E6AB}"/>
              </a:ext>
            </a:extLst>
          </p:cNvPr>
          <p:cNvSpPr txBox="1"/>
          <p:nvPr/>
        </p:nvSpPr>
        <p:spPr>
          <a:xfrm>
            <a:off x="7109420" y="1986943"/>
            <a:ext cx="3715024" cy="4349130"/>
          </a:xfrm>
          <a:prstGeom prst="rect">
            <a:avLst/>
          </a:prstGeom>
          <a:noFill/>
        </p:spPr>
        <p:txBody>
          <a:bodyPr wrap="square" lIns="0" tIns="36000" rIns="216000" bIns="36000" rtlCol="0">
            <a:spAutoFit/>
          </a:bodyPr>
          <a:lstStyle/>
          <a:p>
            <a:pPr>
              <a:lnSpc>
                <a:spcPct val="130000"/>
              </a:lnSpc>
              <a:spcBef>
                <a:spcPts val="1000"/>
              </a:spcBef>
            </a:pPr>
            <a:r>
              <a:rPr lang="en-US" sz="2000" b="1" dirty="0"/>
              <a:t>Odorant Spill Kit</a:t>
            </a:r>
            <a:endParaRPr lang="en-US" sz="2000" b="1" dirty="0">
              <a:solidFill>
                <a:schemeClr val="tx1">
                  <a:alpha val="70000"/>
                </a:schemeClr>
              </a:solidFill>
            </a:endParaRP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PPE </a:t>
            </a: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Absorbent</a:t>
            </a: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Odorant neutralizer</a:t>
            </a: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Cleanup tools</a:t>
            </a: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Steel drum / plastic overpack</a:t>
            </a: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Welker</a:t>
            </a: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MRR</a:t>
            </a: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Perc</a:t>
            </a:r>
          </a:p>
        </p:txBody>
      </p:sp>
      <p:sp>
        <p:nvSpPr>
          <p:cNvPr id="5" name="Title 4">
            <a:extLst>
              <a:ext uri="{FF2B5EF4-FFF2-40B4-BE49-F238E27FC236}">
                <a16:creationId xmlns:a16="http://schemas.microsoft.com/office/drawing/2014/main" id="{A1404DAD-45A8-4B95-A68A-AE6D313829BB}"/>
              </a:ext>
            </a:extLst>
          </p:cNvPr>
          <p:cNvSpPr>
            <a:spLocks noGrp="1"/>
          </p:cNvSpPr>
          <p:nvPr>
            <p:ph type="title"/>
          </p:nvPr>
        </p:nvSpPr>
        <p:spPr>
          <a:xfrm>
            <a:off x="7109420" y="946703"/>
            <a:ext cx="4066580" cy="647636"/>
          </a:xfrm>
        </p:spPr>
        <p:txBody>
          <a:bodyPr/>
          <a:lstStyle/>
          <a:p>
            <a:r>
              <a:rPr lang="en-US" dirty="0">
                <a:solidFill>
                  <a:schemeClr val="accent1"/>
                </a:solidFill>
              </a:rPr>
              <a:t>Spill </a:t>
            </a:r>
            <a:r>
              <a:rPr lang="en-US" dirty="0"/>
              <a:t>Kit</a:t>
            </a:r>
          </a:p>
        </p:txBody>
      </p:sp>
      <p:pic>
        <p:nvPicPr>
          <p:cNvPr id="7" name="Picture Placeholder 6" descr="A picture containing honey&#10;&#10;Description automatically generated">
            <a:extLst>
              <a:ext uri="{FF2B5EF4-FFF2-40B4-BE49-F238E27FC236}">
                <a16:creationId xmlns:a16="http://schemas.microsoft.com/office/drawing/2014/main" id="{DC533E8B-7B15-42D7-852E-EE39AB2E74B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031" b="12031"/>
          <a:stretch>
            <a:fillRect/>
          </a:stretch>
        </p:blipFill>
        <p:spPr/>
      </p:pic>
    </p:spTree>
    <p:extLst>
      <p:ext uri="{BB962C8B-B14F-4D97-AF65-F5344CB8AC3E}">
        <p14:creationId xmlns:p14="http://schemas.microsoft.com/office/powerpoint/2010/main" val="3674480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E5519B3-6E01-435D-AA46-A445EA621BE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1" b="31"/>
          <a:stretch>
            <a:fillRect/>
          </a:stretch>
        </p:blipFill>
        <p:spPr/>
      </p:pic>
      <p:sp>
        <p:nvSpPr>
          <p:cNvPr id="12" name="TextBox 11">
            <a:extLst>
              <a:ext uri="{FF2B5EF4-FFF2-40B4-BE49-F238E27FC236}">
                <a16:creationId xmlns:a16="http://schemas.microsoft.com/office/drawing/2014/main" id="{EE3031BB-41E3-4A37-BAFC-F34E4E67E6AB}"/>
              </a:ext>
            </a:extLst>
          </p:cNvPr>
          <p:cNvSpPr txBox="1"/>
          <p:nvPr/>
        </p:nvSpPr>
        <p:spPr>
          <a:xfrm>
            <a:off x="7109420" y="2607221"/>
            <a:ext cx="3715024" cy="2627633"/>
          </a:xfrm>
          <a:prstGeom prst="rect">
            <a:avLst/>
          </a:prstGeom>
          <a:noFill/>
        </p:spPr>
        <p:txBody>
          <a:bodyPr wrap="square" lIns="0" tIns="36000" rIns="216000" bIns="36000" rtlCol="0">
            <a:spAutoFit/>
          </a:bodyPr>
          <a:lstStyle/>
          <a:p>
            <a:pPr>
              <a:lnSpc>
                <a:spcPct val="130000"/>
              </a:lnSpc>
              <a:spcBef>
                <a:spcPts val="1000"/>
              </a:spcBef>
            </a:pPr>
            <a:r>
              <a:rPr lang="en-US" sz="2000" b="1" dirty="0"/>
              <a:t>Odorant Flare</a:t>
            </a:r>
            <a:endParaRPr lang="en-US" sz="2000" b="1" dirty="0">
              <a:solidFill>
                <a:schemeClr val="tx1">
                  <a:alpha val="70000"/>
                </a:schemeClr>
              </a:solidFill>
            </a:endParaRPr>
          </a:p>
          <a:p>
            <a:pPr marL="171450" indent="-171450">
              <a:lnSpc>
                <a:spcPct val="130000"/>
              </a:lnSpc>
              <a:spcBef>
                <a:spcPts val="1000"/>
              </a:spcBef>
              <a:buFont typeface="Arial" panose="020B0604020202020204" pitchFamily="34" charset="0"/>
              <a:buChar char="•"/>
            </a:pPr>
            <a:r>
              <a:rPr lang="en-US" dirty="0">
                <a:solidFill>
                  <a:schemeClr val="tx1">
                    <a:alpha val="70000"/>
                  </a:schemeClr>
                </a:solidFill>
              </a:rPr>
              <a:t>Used to flare off blanket gas from odorant tanks or blow down small lines</a:t>
            </a:r>
          </a:p>
          <a:p>
            <a:pPr marL="171450" indent="-171450">
              <a:lnSpc>
                <a:spcPct val="130000"/>
              </a:lnSpc>
              <a:spcBef>
                <a:spcPts val="1000"/>
              </a:spcBef>
              <a:buFont typeface="Arial" panose="020B0604020202020204" pitchFamily="34" charset="0"/>
              <a:buChar char="•"/>
            </a:pPr>
            <a:endParaRPr lang="en-US" dirty="0">
              <a:solidFill>
                <a:schemeClr val="tx1">
                  <a:alpha val="70000"/>
                </a:schemeClr>
              </a:solidFill>
            </a:endParaRPr>
          </a:p>
          <a:p>
            <a:pPr marL="171450" indent="-171450">
              <a:lnSpc>
                <a:spcPct val="130000"/>
              </a:lnSpc>
              <a:spcBef>
                <a:spcPts val="1000"/>
              </a:spcBef>
              <a:buFont typeface="Arial" panose="020B0604020202020204" pitchFamily="34" charset="0"/>
              <a:buChar char="•"/>
            </a:pPr>
            <a:endParaRPr lang="en-US" dirty="0">
              <a:solidFill>
                <a:schemeClr val="tx1">
                  <a:alpha val="70000"/>
                </a:schemeClr>
              </a:solidFill>
            </a:endParaRPr>
          </a:p>
        </p:txBody>
      </p:sp>
      <p:sp>
        <p:nvSpPr>
          <p:cNvPr id="5" name="Title 4">
            <a:extLst>
              <a:ext uri="{FF2B5EF4-FFF2-40B4-BE49-F238E27FC236}">
                <a16:creationId xmlns:a16="http://schemas.microsoft.com/office/drawing/2014/main" id="{A1404DAD-45A8-4B95-A68A-AE6D313829BB}"/>
              </a:ext>
            </a:extLst>
          </p:cNvPr>
          <p:cNvSpPr>
            <a:spLocks noGrp="1"/>
          </p:cNvSpPr>
          <p:nvPr>
            <p:ph type="title"/>
          </p:nvPr>
        </p:nvSpPr>
        <p:spPr>
          <a:xfrm>
            <a:off x="7109420" y="946703"/>
            <a:ext cx="4066580" cy="647636"/>
          </a:xfrm>
        </p:spPr>
        <p:txBody>
          <a:bodyPr/>
          <a:lstStyle/>
          <a:p>
            <a:r>
              <a:rPr lang="en-US" dirty="0">
                <a:solidFill>
                  <a:schemeClr val="accent1"/>
                </a:solidFill>
              </a:rPr>
              <a:t>Odorant </a:t>
            </a:r>
            <a:r>
              <a:rPr lang="en-US" dirty="0"/>
              <a:t>Flare</a:t>
            </a:r>
          </a:p>
        </p:txBody>
      </p:sp>
    </p:spTree>
    <p:extLst>
      <p:ext uri="{BB962C8B-B14F-4D97-AF65-F5344CB8AC3E}">
        <p14:creationId xmlns:p14="http://schemas.microsoft.com/office/powerpoint/2010/main" val="1778270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Odorization </a:t>
            </a:r>
            <a:br>
              <a:rPr lang="en-US" dirty="0"/>
            </a:br>
            <a:r>
              <a:rPr lang="en-US" dirty="0"/>
              <a:t>&amp; Why?</a:t>
            </a:r>
          </a:p>
        </p:txBody>
      </p:sp>
      <p:grpSp>
        <p:nvGrpSpPr>
          <p:cNvPr id="4" name="Group 3">
            <a:extLst>
              <a:ext uri="{FF2B5EF4-FFF2-40B4-BE49-F238E27FC236}">
                <a16:creationId xmlns:a16="http://schemas.microsoft.com/office/drawing/2014/main" id="{B28676A7-98CE-4CBC-A2C6-8113CC06AE75}"/>
              </a:ext>
            </a:extLst>
          </p:cNvPr>
          <p:cNvGrpSpPr/>
          <p:nvPr/>
        </p:nvGrpSpPr>
        <p:grpSpPr>
          <a:xfrm>
            <a:off x="5067300" y="2426288"/>
            <a:ext cx="6105525" cy="3847512"/>
            <a:chOff x="8200147" y="2426288"/>
            <a:chExt cx="2972678" cy="3847512"/>
          </a:xfrm>
        </p:grpSpPr>
        <p:grpSp>
          <p:nvGrpSpPr>
            <p:cNvPr id="33" name="Group 32"/>
            <p:cNvGrpSpPr/>
            <p:nvPr/>
          </p:nvGrpSpPr>
          <p:grpSpPr>
            <a:xfrm>
              <a:off x="8200147" y="2426288"/>
              <a:ext cx="2972678" cy="3847512"/>
              <a:chOff x="8482912" y="2426288"/>
              <a:chExt cx="2238376" cy="3847512"/>
            </a:xfrm>
            <a:effectLst/>
          </p:grpSpPr>
          <p:sp>
            <p:nvSpPr>
              <p:cNvPr id="34" name="Rectangle 33"/>
              <p:cNvSpPr/>
              <p:nvPr/>
            </p:nvSpPr>
            <p:spPr>
              <a:xfrm>
                <a:off x="8482912" y="2426288"/>
                <a:ext cx="2238376" cy="3847512"/>
              </a:xfrm>
              <a:prstGeom prst="rect">
                <a:avLst/>
              </a:prstGeom>
              <a:solidFill>
                <a:schemeClr val="bg2"/>
              </a:solidFill>
              <a:ln>
                <a:noFill/>
              </a:ln>
              <a:effectLst>
                <a:outerShdw blurRad="762000" dist="254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endParaRPr lang="en-US" sz="1000" dirty="0">
                  <a:solidFill>
                    <a:schemeClr val="tx1"/>
                  </a:solidFill>
                </a:endParaRPr>
              </a:p>
              <a:p>
                <a:pPr algn="ctr">
                  <a:lnSpc>
                    <a:spcPct val="130000"/>
                  </a:lnSpc>
                  <a:spcBef>
                    <a:spcPts val="1000"/>
                  </a:spcBef>
                </a:pPr>
                <a:r>
                  <a:rPr lang="en-US" sz="1400" dirty="0">
                    <a:solidFill>
                      <a:schemeClr val="tx1">
                        <a:alpha val="70000"/>
                      </a:schemeClr>
                    </a:solidFill>
                  </a:rPr>
                  <a:t>Odorization is the process of adding odorant to natural gas </a:t>
                </a:r>
              </a:p>
              <a:p>
                <a:pPr algn="ctr">
                  <a:lnSpc>
                    <a:spcPct val="130000"/>
                  </a:lnSpc>
                  <a:spcBef>
                    <a:spcPts val="1000"/>
                  </a:spcBef>
                </a:pPr>
                <a:r>
                  <a:rPr lang="en-US" sz="1400" dirty="0">
                    <a:solidFill>
                      <a:schemeClr val="tx1">
                        <a:alpha val="70000"/>
                      </a:schemeClr>
                    </a:solidFill>
                  </a:rPr>
                  <a:t>so that its presence can be detected by people</a:t>
                </a:r>
              </a:p>
            </p:txBody>
          </p:sp>
          <p:cxnSp>
            <p:nvCxnSpPr>
              <p:cNvPr id="35" name="Straight Connector 34"/>
              <p:cNvCxnSpPr/>
              <p:nvPr/>
            </p:nvCxnSpPr>
            <p:spPr>
              <a:xfrm>
                <a:off x="8482912" y="2455784"/>
                <a:ext cx="2235269"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a:off x="9529944" y="5628367"/>
              <a:ext cx="33836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 name="Graphic 7">
            <a:extLst>
              <a:ext uri="{FF2B5EF4-FFF2-40B4-BE49-F238E27FC236}">
                <a16:creationId xmlns:a16="http://schemas.microsoft.com/office/drawing/2014/main" id="{39A2179A-E551-4788-9104-3478E63886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6927" y="3087872"/>
            <a:ext cx="694966" cy="694966"/>
          </a:xfrm>
          <a:prstGeom prst="rect">
            <a:avLst/>
          </a:prstGeom>
        </p:spPr>
      </p:pic>
      <p:pic>
        <p:nvPicPr>
          <p:cNvPr id="18" name="Picture 17">
            <a:extLst>
              <a:ext uri="{FF2B5EF4-FFF2-40B4-BE49-F238E27FC236}">
                <a16:creationId xmlns:a16="http://schemas.microsoft.com/office/drawing/2014/main" id="{CD46B02F-14FF-44C7-8EB0-51A9D18E4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22" y="6355"/>
            <a:ext cx="1903910" cy="6858000"/>
          </a:xfrm>
          <a:prstGeom prst="rect">
            <a:avLst/>
          </a:prstGeom>
        </p:spPr>
      </p:pic>
    </p:spTree>
    <p:extLst>
      <p:ext uri="{BB962C8B-B14F-4D97-AF65-F5344CB8AC3E}">
        <p14:creationId xmlns:p14="http://schemas.microsoft.com/office/powerpoint/2010/main" val="3910591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bottle, indoor, items, open&#10;&#10;Description automatically generated">
            <a:extLst>
              <a:ext uri="{FF2B5EF4-FFF2-40B4-BE49-F238E27FC236}">
                <a16:creationId xmlns:a16="http://schemas.microsoft.com/office/drawing/2014/main" id="{DB49D113-7141-4774-A41E-5CDFD9A8B39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1" b="31"/>
          <a:stretch>
            <a:fillRect/>
          </a:stretch>
        </p:blipFill>
        <p:spPr/>
      </p:pic>
      <p:sp>
        <p:nvSpPr>
          <p:cNvPr id="5" name="Title 4">
            <a:extLst>
              <a:ext uri="{FF2B5EF4-FFF2-40B4-BE49-F238E27FC236}">
                <a16:creationId xmlns:a16="http://schemas.microsoft.com/office/drawing/2014/main" id="{A1404DAD-45A8-4B95-A68A-AE6D313829BB}"/>
              </a:ext>
            </a:extLst>
          </p:cNvPr>
          <p:cNvSpPr>
            <a:spLocks noGrp="1"/>
          </p:cNvSpPr>
          <p:nvPr>
            <p:ph type="title"/>
          </p:nvPr>
        </p:nvSpPr>
        <p:spPr>
          <a:xfrm>
            <a:off x="7109420" y="946703"/>
            <a:ext cx="4066580" cy="647636"/>
          </a:xfrm>
        </p:spPr>
        <p:txBody>
          <a:bodyPr/>
          <a:lstStyle/>
          <a:p>
            <a:r>
              <a:rPr lang="en-US" dirty="0">
                <a:solidFill>
                  <a:schemeClr val="accent1"/>
                </a:solidFill>
              </a:rPr>
              <a:t>Odorant </a:t>
            </a:r>
            <a:r>
              <a:rPr lang="en-US" dirty="0"/>
              <a:t>Removal</a:t>
            </a:r>
          </a:p>
        </p:txBody>
      </p:sp>
      <p:sp>
        <p:nvSpPr>
          <p:cNvPr id="6" name="TextBox 5">
            <a:extLst>
              <a:ext uri="{FF2B5EF4-FFF2-40B4-BE49-F238E27FC236}">
                <a16:creationId xmlns:a16="http://schemas.microsoft.com/office/drawing/2014/main" id="{EA91556B-4E1A-4F20-913B-D626C2432C23}"/>
              </a:ext>
            </a:extLst>
          </p:cNvPr>
          <p:cNvSpPr txBox="1"/>
          <p:nvPr/>
        </p:nvSpPr>
        <p:spPr>
          <a:xfrm>
            <a:off x="7109420" y="1872123"/>
            <a:ext cx="3715024" cy="2534146"/>
          </a:xfrm>
          <a:prstGeom prst="rect">
            <a:avLst/>
          </a:prstGeom>
          <a:noFill/>
        </p:spPr>
        <p:txBody>
          <a:bodyPr wrap="square" lIns="0" tIns="36000" rIns="216000" bIns="36000" rtlCol="0">
            <a:spAutoFit/>
          </a:bodyPr>
          <a:lstStyle/>
          <a:p>
            <a:pPr algn="ctr">
              <a:lnSpc>
                <a:spcPct val="130000"/>
              </a:lnSpc>
              <a:spcBef>
                <a:spcPts val="1000"/>
              </a:spcBef>
            </a:pPr>
            <a:r>
              <a:rPr lang="en-US" sz="1600" b="1" dirty="0"/>
              <a:t>Neutralizers</a:t>
            </a:r>
          </a:p>
          <a:p>
            <a:pPr>
              <a:lnSpc>
                <a:spcPct val="130000"/>
              </a:lnSpc>
              <a:spcBef>
                <a:spcPts val="1000"/>
              </a:spcBef>
            </a:pPr>
            <a:r>
              <a:rPr lang="en-US" sz="1600" b="1" dirty="0">
                <a:solidFill>
                  <a:schemeClr val="tx1">
                    <a:alpha val="70000"/>
                  </a:schemeClr>
                </a:solidFill>
              </a:rPr>
              <a:t>Chemical</a:t>
            </a:r>
          </a:p>
          <a:p>
            <a:pPr>
              <a:lnSpc>
                <a:spcPct val="130000"/>
              </a:lnSpc>
              <a:spcBef>
                <a:spcPts val="1000"/>
              </a:spcBef>
            </a:pPr>
            <a:r>
              <a:rPr lang="en-US" sz="1600" b="1" dirty="0">
                <a:solidFill>
                  <a:schemeClr val="tx1">
                    <a:alpha val="70000"/>
                  </a:schemeClr>
                </a:solidFill>
              </a:rPr>
              <a:t>	</a:t>
            </a:r>
          </a:p>
          <a:p>
            <a:pPr>
              <a:lnSpc>
                <a:spcPct val="130000"/>
              </a:lnSpc>
              <a:spcBef>
                <a:spcPts val="1000"/>
              </a:spcBef>
            </a:pPr>
            <a:r>
              <a:rPr lang="en-US" sz="1600" b="1" dirty="0">
                <a:solidFill>
                  <a:schemeClr val="tx1">
                    <a:alpha val="70000"/>
                  </a:schemeClr>
                </a:solidFill>
              </a:rPr>
              <a:t>Enzymatic</a:t>
            </a:r>
          </a:p>
          <a:p>
            <a:pPr>
              <a:lnSpc>
                <a:spcPct val="130000"/>
              </a:lnSpc>
              <a:spcBef>
                <a:spcPts val="1000"/>
              </a:spcBef>
            </a:pPr>
            <a:r>
              <a:rPr lang="en-US" sz="1600" b="1" dirty="0">
                <a:solidFill>
                  <a:schemeClr val="tx1">
                    <a:alpha val="70000"/>
                  </a:schemeClr>
                </a:solidFill>
              </a:rPr>
              <a:t>		</a:t>
            </a:r>
          </a:p>
          <a:p>
            <a:pPr>
              <a:lnSpc>
                <a:spcPct val="130000"/>
              </a:lnSpc>
              <a:spcBef>
                <a:spcPts val="1000"/>
              </a:spcBef>
            </a:pPr>
            <a:endParaRPr lang="en-US" sz="1200" dirty="0">
              <a:solidFill>
                <a:schemeClr val="tx1">
                  <a:alpha val="70000"/>
                </a:schemeClr>
              </a:solidFill>
            </a:endParaRPr>
          </a:p>
        </p:txBody>
      </p:sp>
    </p:spTree>
    <p:extLst>
      <p:ext uri="{BB962C8B-B14F-4D97-AF65-F5344CB8AC3E}">
        <p14:creationId xmlns:p14="http://schemas.microsoft.com/office/powerpoint/2010/main" val="3974015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uilding in the background&#10;&#10;Description automatically generated">
            <a:extLst>
              <a:ext uri="{FF2B5EF4-FFF2-40B4-BE49-F238E27FC236}">
                <a16:creationId xmlns:a16="http://schemas.microsoft.com/office/drawing/2014/main" id="{E143E9B8-914B-4E87-B42F-A6D2B1BB46E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7591" r="7591"/>
          <a:stretch>
            <a:fillRect/>
          </a:stretch>
        </p:blipFill>
        <p:spPr>
          <a:xfrm>
            <a:off x="0" y="0"/>
            <a:ext cx="12192000" cy="6858000"/>
          </a:xfrm>
        </p:spPr>
      </p:pic>
      <p:sp>
        <p:nvSpPr>
          <p:cNvPr id="13" name="Rectangle 12">
            <a:extLst>
              <a:ext uri="{FF2B5EF4-FFF2-40B4-BE49-F238E27FC236}">
                <a16:creationId xmlns:a16="http://schemas.microsoft.com/office/drawing/2014/main" id="{DD062EFA-9284-4369-A8E0-9FF1B718EAD0}"/>
              </a:ext>
            </a:extLst>
          </p:cNvPr>
          <p:cNvSpPr/>
          <p:nvPr/>
        </p:nvSpPr>
        <p:spPr>
          <a:xfrm>
            <a:off x="0" y="-1"/>
            <a:ext cx="12192000" cy="6858000"/>
          </a:xfrm>
          <a:prstGeom prst="rect">
            <a:avLst/>
          </a:prstGeom>
          <a:solidFill>
            <a:schemeClr val="bg2">
              <a:alpha val="80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8" name="Title 1">
            <a:extLst>
              <a:ext uri="{FF2B5EF4-FFF2-40B4-BE49-F238E27FC236}">
                <a16:creationId xmlns:a16="http://schemas.microsoft.com/office/drawing/2014/main" id="{4E390EF7-A7DC-41F6-B7DB-1A21769E7DCB}"/>
              </a:ext>
            </a:extLst>
          </p:cNvPr>
          <p:cNvSpPr txBox="1">
            <a:spLocks/>
          </p:cNvSpPr>
          <p:nvPr/>
        </p:nvSpPr>
        <p:spPr>
          <a:xfrm>
            <a:off x="1382249" y="5222747"/>
            <a:ext cx="3073737" cy="234357"/>
          </a:xfrm>
          <a:prstGeom prst="rect">
            <a:avLst/>
          </a:prstGeom>
        </p:spPr>
        <p:txBody>
          <a:bodyPr lIns="0" tIns="0" rIns="0" bIns="0"/>
          <a:lstStyle>
            <a:lvl1pPr algn="l" defTabSz="914400" rtl="0" eaLnBrk="1" latinLnBrk="0" hangingPunct="1">
              <a:lnSpc>
                <a:spcPct val="75000"/>
              </a:lnSpc>
              <a:spcBef>
                <a:spcPct val="0"/>
              </a:spcBef>
              <a:buNone/>
              <a:defRPr sz="4800" b="1" i="0" kern="1200" spc="600">
                <a:solidFill>
                  <a:schemeClr val="tx1"/>
                </a:solidFill>
                <a:latin typeface="Bebas Neue" charset="0"/>
                <a:ea typeface="Bebas Neue" charset="0"/>
                <a:cs typeface="Bebas Neue" charset="0"/>
              </a:defRPr>
            </a:lvl1pPr>
          </a:lstStyle>
          <a:p>
            <a:r>
              <a:rPr lang="en-US" sz="1400" b="0" spc="0" dirty="0">
                <a:solidFill>
                  <a:srgbClr val="000000"/>
                </a:solidFill>
                <a:latin typeface="+mn-lt"/>
                <a:ea typeface="Roboto Light" charset="0"/>
                <a:cs typeface="Roboto Light" charset="0"/>
              </a:rPr>
              <a:t>281.123.4567</a:t>
            </a:r>
          </a:p>
        </p:txBody>
      </p:sp>
      <p:sp>
        <p:nvSpPr>
          <p:cNvPr id="21" name="Title 1">
            <a:extLst>
              <a:ext uri="{FF2B5EF4-FFF2-40B4-BE49-F238E27FC236}">
                <a16:creationId xmlns:a16="http://schemas.microsoft.com/office/drawing/2014/main" id="{929AFD19-11F8-4768-9AB2-67DDACC0EF81}"/>
              </a:ext>
            </a:extLst>
          </p:cNvPr>
          <p:cNvSpPr txBox="1">
            <a:spLocks/>
          </p:cNvSpPr>
          <p:nvPr/>
        </p:nvSpPr>
        <p:spPr>
          <a:xfrm>
            <a:off x="1382249" y="5615283"/>
            <a:ext cx="3073737" cy="234357"/>
          </a:xfrm>
          <a:prstGeom prst="rect">
            <a:avLst/>
          </a:prstGeom>
        </p:spPr>
        <p:txBody>
          <a:bodyPr lIns="0" tIns="0" rIns="0" bIns="0"/>
          <a:lstStyle>
            <a:lvl1pPr algn="l" defTabSz="914400" rtl="0" eaLnBrk="1" latinLnBrk="0" hangingPunct="1">
              <a:lnSpc>
                <a:spcPct val="75000"/>
              </a:lnSpc>
              <a:spcBef>
                <a:spcPct val="0"/>
              </a:spcBef>
              <a:buNone/>
              <a:defRPr sz="4800" b="1" i="0" kern="1200" spc="600">
                <a:solidFill>
                  <a:schemeClr val="tx1"/>
                </a:solidFill>
                <a:latin typeface="Bebas Neue" charset="0"/>
                <a:ea typeface="Bebas Neue" charset="0"/>
                <a:cs typeface="Bebas Neue" charset="0"/>
              </a:defRPr>
            </a:lvl1pPr>
          </a:lstStyle>
          <a:p>
            <a:r>
              <a:rPr lang="en-US" sz="1400" b="0" spc="0" dirty="0">
                <a:solidFill>
                  <a:srgbClr val="000000"/>
                </a:solidFill>
                <a:latin typeface="+mn-lt"/>
                <a:ea typeface="Roboto Light" charset="0"/>
                <a:cs typeface="Roboto Light" charset="0"/>
              </a:rPr>
              <a:t>email@welker.com</a:t>
            </a:r>
          </a:p>
        </p:txBody>
      </p:sp>
      <p:sp>
        <p:nvSpPr>
          <p:cNvPr id="3" name="Title 2">
            <a:extLst>
              <a:ext uri="{FF2B5EF4-FFF2-40B4-BE49-F238E27FC236}">
                <a16:creationId xmlns:a16="http://schemas.microsoft.com/office/drawing/2014/main" id="{75D5F0F6-0020-46AD-8F3C-12ABD2FCF093}"/>
              </a:ext>
            </a:extLst>
          </p:cNvPr>
          <p:cNvSpPr>
            <a:spLocks noGrp="1"/>
          </p:cNvSpPr>
          <p:nvPr>
            <p:ph type="title"/>
          </p:nvPr>
        </p:nvSpPr>
        <p:spPr>
          <a:xfrm>
            <a:off x="1019175" y="2804077"/>
            <a:ext cx="10153650" cy="1249845"/>
          </a:xfrm>
        </p:spPr>
        <p:txBody>
          <a:bodyPr>
            <a:normAutofit fontScale="90000"/>
          </a:bodyPr>
          <a:lstStyle/>
          <a:p>
            <a:r>
              <a:rPr lang="en-US" dirty="0">
                <a:solidFill>
                  <a:srgbClr val="000000"/>
                </a:solidFill>
              </a:rPr>
              <a:t>Thank you!</a:t>
            </a:r>
          </a:p>
        </p:txBody>
      </p:sp>
      <p:pic>
        <p:nvPicPr>
          <p:cNvPr id="29" name="Graphic 28">
            <a:extLst>
              <a:ext uri="{FF2B5EF4-FFF2-40B4-BE49-F238E27FC236}">
                <a16:creationId xmlns:a16="http://schemas.microsoft.com/office/drawing/2014/main" id="{004B6CEF-6E22-4BF2-85BC-7F061E3E56D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9176" y="5201954"/>
            <a:ext cx="178593" cy="178593"/>
          </a:xfrm>
          <a:prstGeom prst="rect">
            <a:avLst/>
          </a:prstGeom>
        </p:spPr>
      </p:pic>
      <p:pic>
        <p:nvPicPr>
          <p:cNvPr id="31" name="Graphic 30">
            <a:extLst>
              <a:ext uri="{FF2B5EF4-FFF2-40B4-BE49-F238E27FC236}">
                <a16:creationId xmlns:a16="http://schemas.microsoft.com/office/drawing/2014/main" id="{43CA4683-0892-4070-8B4F-BF8C6624441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9176" y="5584231"/>
            <a:ext cx="178593" cy="178593"/>
          </a:xfrm>
          <a:prstGeom prst="rect">
            <a:avLst/>
          </a:prstGeom>
        </p:spPr>
      </p:pic>
      <p:sp>
        <p:nvSpPr>
          <p:cNvPr id="36" name="Title 1">
            <a:extLst>
              <a:ext uri="{FF2B5EF4-FFF2-40B4-BE49-F238E27FC236}">
                <a16:creationId xmlns:a16="http://schemas.microsoft.com/office/drawing/2014/main" id="{2EB9345C-91F1-42FD-8EE5-FEC6E0A6B580}"/>
              </a:ext>
            </a:extLst>
          </p:cNvPr>
          <p:cNvSpPr txBox="1">
            <a:spLocks/>
          </p:cNvSpPr>
          <p:nvPr/>
        </p:nvSpPr>
        <p:spPr>
          <a:xfrm>
            <a:off x="1382249" y="5996568"/>
            <a:ext cx="4817584" cy="153405"/>
          </a:xfrm>
          <a:prstGeom prst="rect">
            <a:avLst/>
          </a:prstGeom>
        </p:spPr>
        <p:txBody>
          <a:bodyPr lIns="0" tIns="0" rIns="0" bIns="0"/>
          <a:lstStyle>
            <a:lvl1pPr algn="l" defTabSz="914400" rtl="0" eaLnBrk="1" latinLnBrk="0" hangingPunct="1">
              <a:lnSpc>
                <a:spcPct val="75000"/>
              </a:lnSpc>
              <a:spcBef>
                <a:spcPct val="0"/>
              </a:spcBef>
              <a:buNone/>
              <a:defRPr sz="4800" b="1" i="0" kern="1200" spc="600">
                <a:solidFill>
                  <a:schemeClr val="tx1"/>
                </a:solidFill>
                <a:latin typeface="Bebas Neue" charset="0"/>
                <a:ea typeface="Bebas Neue" charset="0"/>
                <a:cs typeface="Bebas Neue" charset="0"/>
              </a:defRPr>
            </a:lvl1pPr>
          </a:lstStyle>
          <a:p>
            <a:r>
              <a:rPr lang="en-US" sz="1400" b="0" spc="0" dirty="0">
                <a:solidFill>
                  <a:srgbClr val="000000"/>
                </a:solidFill>
                <a:latin typeface="+mn-lt"/>
                <a:ea typeface="Roboto Light" charset="0"/>
                <a:cs typeface="Roboto Light" charset="0"/>
              </a:rPr>
              <a:t>12345 Address Street  City, State  12345</a:t>
            </a:r>
          </a:p>
        </p:txBody>
      </p:sp>
      <p:pic>
        <p:nvPicPr>
          <p:cNvPr id="39" name="Graphic 38">
            <a:extLst>
              <a:ext uri="{FF2B5EF4-FFF2-40B4-BE49-F238E27FC236}">
                <a16:creationId xmlns:a16="http://schemas.microsoft.com/office/drawing/2014/main" id="{162DF498-824B-4EB6-A9AA-E4382DA4F59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175" y="5952314"/>
            <a:ext cx="197659" cy="197659"/>
          </a:xfrm>
          <a:prstGeom prst="rect">
            <a:avLst/>
          </a:prstGeom>
        </p:spPr>
      </p:pic>
      <p:pic>
        <p:nvPicPr>
          <p:cNvPr id="6" name="Graphic 5">
            <a:extLst>
              <a:ext uri="{FF2B5EF4-FFF2-40B4-BE49-F238E27FC236}">
                <a16:creationId xmlns:a16="http://schemas.microsoft.com/office/drawing/2014/main" id="{851369C0-13F6-42AD-A298-E8D79D2C94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9175" y="1068850"/>
            <a:ext cx="1774266" cy="664092"/>
          </a:xfrm>
          <a:prstGeom prst="rect">
            <a:avLst/>
          </a:prstGeom>
        </p:spPr>
      </p:pic>
    </p:spTree>
    <p:extLst>
      <p:ext uri="{BB962C8B-B14F-4D97-AF65-F5344CB8AC3E}">
        <p14:creationId xmlns:p14="http://schemas.microsoft.com/office/powerpoint/2010/main" val="780459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6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2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6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10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pc="0" dirty="0"/>
              <a:t>What Prompted the </a:t>
            </a:r>
            <a:r>
              <a:rPr lang="en-US" spc="0" dirty="0">
                <a:solidFill>
                  <a:schemeClr val="accent1"/>
                </a:solidFill>
              </a:rPr>
              <a:t>Regulation?</a:t>
            </a:r>
            <a:endParaRPr lang="en-US" dirty="0"/>
          </a:p>
        </p:txBody>
      </p:sp>
      <p:pic>
        <p:nvPicPr>
          <p:cNvPr id="4" name="Picture Placeholder 3" descr="A group of people in a street&#10;&#10;Description automatically generated">
            <a:extLst>
              <a:ext uri="{FF2B5EF4-FFF2-40B4-BE49-F238E27FC236}">
                <a16:creationId xmlns:a16="http://schemas.microsoft.com/office/drawing/2014/main" id="{6C2C37F1-6EEB-4AB5-A32C-A0EED704E614}"/>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6480" b="6480"/>
          <a:stretch>
            <a:fillRect/>
          </a:stretch>
        </p:blipFill>
        <p:spPr/>
      </p:pic>
      <p:sp>
        <p:nvSpPr>
          <p:cNvPr id="11" name="TextBox 10"/>
          <p:cNvSpPr txBox="1"/>
          <p:nvPr/>
        </p:nvSpPr>
        <p:spPr>
          <a:xfrm>
            <a:off x="2028823" y="1835302"/>
            <a:ext cx="9140633" cy="1889034"/>
          </a:xfrm>
          <a:prstGeom prst="rect">
            <a:avLst/>
          </a:prstGeom>
          <a:noFill/>
        </p:spPr>
        <p:txBody>
          <a:bodyPr wrap="square" lIns="0" tIns="36000" rIns="216000" bIns="36000" rtlCol="0">
            <a:spAutoFit/>
          </a:bodyPr>
          <a:lstStyle/>
          <a:p>
            <a:pPr>
              <a:lnSpc>
                <a:spcPct val="130000"/>
              </a:lnSpc>
              <a:spcBef>
                <a:spcPts val="1000"/>
              </a:spcBef>
            </a:pPr>
            <a:r>
              <a:rPr lang="en-US" sz="2400" dirty="0">
                <a:solidFill>
                  <a:schemeClr val="tx1">
                    <a:alpha val="70000"/>
                  </a:schemeClr>
                </a:solidFill>
              </a:rPr>
              <a:t>Federally required, </a:t>
            </a:r>
            <a:r>
              <a:rPr lang="en-US" sz="2400" b="1" dirty="0">
                <a:solidFill>
                  <a:schemeClr val="accent3"/>
                </a:solidFill>
                <a:latin typeface="Open Sans ExtraBold" panose="020B0906030804020204" pitchFamily="34" charset="0"/>
                <a:ea typeface="Open Sans ExtraBold" panose="020B0906030804020204" pitchFamily="34" charset="0"/>
                <a:cs typeface="Open Sans ExtraBold" panose="020B0906030804020204" pitchFamily="34" charset="0"/>
              </a:rPr>
              <a:t>for the safety of the public</a:t>
            </a:r>
            <a:r>
              <a:rPr lang="en-US" sz="2400" b="1" dirty="0">
                <a:solidFill>
                  <a:schemeClr val="tx1">
                    <a:alpha val="70000"/>
                  </a:schemeClr>
                </a:solidFill>
              </a:rPr>
              <a:t>.</a:t>
            </a:r>
          </a:p>
          <a:p>
            <a:pPr>
              <a:lnSpc>
                <a:spcPct val="130000"/>
              </a:lnSpc>
              <a:spcBef>
                <a:spcPts val="1000"/>
              </a:spcBef>
            </a:pPr>
            <a:r>
              <a:rPr lang="en-US" sz="1600" dirty="0">
                <a:solidFill>
                  <a:schemeClr val="tx1">
                    <a:alpha val="70000"/>
                  </a:schemeClr>
                </a:solidFill>
              </a:rPr>
              <a:t>In 1937, there was an explosion that leveled an elementary school in New London, Texas, </a:t>
            </a:r>
            <a:r>
              <a:rPr lang="en-US" sz="1600" b="1" dirty="0">
                <a:solidFill>
                  <a:srgbClr val="C41E3A"/>
                </a:solidFill>
              </a:rPr>
              <a:t>killing 311 </a:t>
            </a:r>
            <a:r>
              <a:rPr lang="en-US" sz="1600" dirty="0">
                <a:solidFill>
                  <a:schemeClr val="tx1">
                    <a:alpha val="70000"/>
                  </a:schemeClr>
                </a:solidFill>
              </a:rPr>
              <a:t>people of which the majority were children.</a:t>
            </a:r>
          </a:p>
          <a:p>
            <a:pPr>
              <a:lnSpc>
                <a:spcPct val="130000"/>
              </a:lnSpc>
              <a:spcBef>
                <a:spcPts val="1000"/>
              </a:spcBef>
            </a:pPr>
            <a:endParaRPr lang="en-US" sz="2400" dirty="0">
              <a:solidFill>
                <a:schemeClr val="tx1">
                  <a:alpha val="70000"/>
                </a:schemeClr>
              </a:solidFill>
            </a:endParaRPr>
          </a:p>
        </p:txBody>
      </p:sp>
      <p:pic>
        <p:nvPicPr>
          <p:cNvPr id="14" name="Picture Placeholder 13" descr="A vintage photo of a large crowd of people&#10;&#10;Description automatically generated">
            <a:extLst>
              <a:ext uri="{FF2B5EF4-FFF2-40B4-BE49-F238E27FC236}">
                <a16:creationId xmlns:a16="http://schemas.microsoft.com/office/drawing/2014/main" id="{BF180474-B5DA-41BC-B2B1-17EA6DBEA1A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617" r="2617"/>
          <a:stretch>
            <a:fillRect/>
          </a:stretch>
        </p:blipFill>
        <p:spPr/>
      </p:pic>
    </p:spTree>
    <p:extLst>
      <p:ext uri="{BB962C8B-B14F-4D97-AF65-F5344CB8AC3E}">
        <p14:creationId xmlns:p14="http://schemas.microsoft.com/office/powerpoint/2010/main" val="656570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367243" y="1576251"/>
            <a:ext cx="4814278" cy="4347028"/>
          </a:xfrm>
          <a:prstGeom prst="rect">
            <a:avLst/>
          </a:prstGeom>
          <a:solidFill>
            <a:schemeClr val="bg2"/>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1554480" rIns="365760" bIns="396000" rtlCol="0" anchor="t" anchorCtr="0"/>
          <a:lstStyle/>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r>
              <a:rPr lang="en-US" sz="1400" dirty="0">
                <a:solidFill>
                  <a:schemeClr val="tx1"/>
                </a:solidFill>
              </a:rPr>
              <a:t>REMEMBER</a:t>
            </a:r>
          </a:p>
          <a:p>
            <a:pPr algn="ctr">
              <a:lnSpc>
                <a:spcPct val="60000"/>
              </a:lnSpc>
              <a:spcBef>
                <a:spcPts val="1000"/>
              </a:spcBef>
            </a:pPr>
            <a:r>
              <a:rPr lang="en-US" sz="1400" b="1" dirty="0">
                <a:solidFill>
                  <a:schemeClr val="tx1"/>
                </a:solidFill>
              </a:rPr>
              <a:t>CFR Title 49 Part 192.625</a:t>
            </a:r>
            <a:endParaRPr lang="en-US" sz="1400" dirty="0">
              <a:solidFill>
                <a:schemeClr val="tx1"/>
              </a:solidFill>
            </a:endParaRPr>
          </a:p>
        </p:txBody>
      </p:sp>
      <p:sp>
        <p:nvSpPr>
          <p:cNvPr id="3" name="Title 2"/>
          <p:cNvSpPr>
            <a:spLocks noGrp="1"/>
          </p:cNvSpPr>
          <p:nvPr>
            <p:ph type="title"/>
          </p:nvPr>
        </p:nvSpPr>
        <p:spPr/>
        <p:txBody>
          <a:bodyPr/>
          <a:lstStyle/>
          <a:p>
            <a:r>
              <a:rPr lang="en-US" dirty="0"/>
              <a:t>How Do We</a:t>
            </a:r>
            <a:br>
              <a:rPr lang="en-US" dirty="0"/>
            </a:br>
            <a:r>
              <a:rPr lang="en-US" dirty="0">
                <a:solidFill>
                  <a:schemeClr val="accent1"/>
                </a:solidFill>
              </a:rPr>
              <a:t>Odorize?</a:t>
            </a:r>
          </a:p>
        </p:txBody>
      </p:sp>
      <p:sp>
        <p:nvSpPr>
          <p:cNvPr id="40" name="TextBox 39">
            <a:extLst>
              <a:ext uri="{FF2B5EF4-FFF2-40B4-BE49-F238E27FC236}">
                <a16:creationId xmlns:a16="http://schemas.microsoft.com/office/drawing/2014/main" id="{463B1057-5A51-467E-8E46-080B04D3E111}"/>
              </a:ext>
            </a:extLst>
          </p:cNvPr>
          <p:cNvSpPr txBox="1"/>
          <p:nvPr/>
        </p:nvSpPr>
        <p:spPr>
          <a:xfrm>
            <a:off x="2027238" y="2982790"/>
            <a:ext cx="3106824" cy="2737985"/>
          </a:xfrm>
          <a:prstGeom prst="rect">
            <a:avLst/>
          </a:prstGeom>
          <a:noFill/>
        </p:spPr>
        <p:txBody>
          <a:bodyPr wrap="square" lIns="0" tIns="36000" rIns="216000" bIns="36000" rtlCol="0">
            <a:spAutoFit/>
          </a:bodyPr>
          <a:lstStyle/>
          <a:p>
            <a:pPr>
              <a:lnSpc>
                <a:spcPct val="130000"/>
              </a:lnSpc>
              <a:spcBef>
                <a:spcPts val="1000"/>
              </a:spcBef>
            </a:pPr>
            <a:r>
              <a:rPr lang="en-US" sz="1600" b="1" dirty="0"/>
              <a:t>Code of Federal Regulations</a:t>
            </a:r>
          </a:p>
          <a:p>
            <a:pPr>
              <a:lnSpc>
                <a:spcPct val="130000"/>
              </a:lnSpc>
              <a:spcBef>
                <a:spcPts val="1000"/>
              </a:spcBef>
            </a:pPr>
            <a:r>
              <a:rPr lang="en-US" sz="1400" dirty="0">
                <a:solidFill>
                  <a:schemeClr val="tx1">
                    <a:alpha val="70000"/>
                  </a:schemeClr>
                </a:solidFill>
              </a:rPr>
              <a:t>“A combustible gas in a distribution line must contain a natural odorant or be odorized so that at a concentration in air of 1/5 (20%) of the lower explosive limit, the gas </a:t>
            </a:r>
            <a:r>
              <a:rPr lang="en-US" sz="1400" b="1" dirty="0">
                <a:solidFill>
                  <a:schemeClr val="tx1">
                    <a:alpha val="70000"/>
                  </a:schemeClr>
                </a:solidFill>
              </a:rPr>
              <a:t>is readily detectable by a person with a normal sense of smell</a:t>
            </a:r>
            <a:r>
              <a:rPr lang="en-US" sz="1400" dirty="0">
                <a:solidFill>
                  <a:schemeClr val="tx1">
                    <a:alpha val="70000"/>
                  </a:schemeClr>
                </a:solidFill>
              </a:rPr>
              <a:t>.” </a:t>
            </a:r>
          </a:p>
        </p:txBody>
      </p:sp>
      <p:pic>
        <p:nvPicPr>
          <p:cNvPr id="6" name="Picture 5" descr="A screenshot of a cell phone&#10;&#10;Description automatically generated">
            <a:extLst>
              <a:ext uri="{FF2B5EF4-FFF2-40B4-BE49-F238E27FC236}">
                <a16:creationId xmlns:a16="http://schemas.microsoft.com/office/drawing/2014/main" id="{90DE9528-803F-49FA-BE5D-F909479D0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448" y="1925566"/>
            <a:ext cx="1956947" cy="2939756"/>
          </a:xfrm>
          <a:prstGeom prst="rect">
            <a:avLst/>
          </a:prstGeom>
        </p:spPr>
      </p:pic>
    </p:spTree>
    <p:extLst>
      <p:ext uri="{BB962C8B-B14F-4D97-AF65-F5344CB8AC3E}">
        <p14:creationId xmlns:p14="http://schemas.microsoft.com/office/powerpoint/2010/main" val="1550726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367243" y="1576251"/>
            <a:ext cx="4814278" cy="4347028"/>
          </a:xfrm>
          <a:prstGeom prst="rect">
            <a:avLst/>
          </a:prstGeom>
          <a:solidFill>
            <a:schemeClr val="bg2"/>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1554480" rIns="365760" bIns="396000" rtlCol="0" anchor="t" anchorCtr="0"/>
          <a:lstStyle/>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r>
              <a:rPr lang="en-US" sz="1400" dirty="0">
                <a:solidFill>
                  <a:schemeClr val="tx1"/>
                </a:solidFill>
              </a:rPr>
              <a:t>REMEMBER</a:t>
            </a:r>
          </a:p>
          <a:p>
            <a:pPr algn="ctr">
              <a:lnSpc>
                <a:spcPct val="60000"/>
              </a:lnSpc>
              <a:spcBef>
                <a:spcPts val="1000"/>
              </a:spcBef>
            </a:pPr>
            <a:r>
              <a:rPr lang="en-US" sz="1400" b="1" dirty="0">
                <a:solidFill>
                  <a:schemeClr val="tx1"/>
                </a:solidFill>
              </a:rPr>
              <a:t>CFR Title 49 Part 192.625</a:t>
            </a:r>
            <a:endParaRPr lang="en-US" sz="1400" dirty="0">
              <a:solidFill>
                <a:schemeClr val="tx1"/>
              </a:solidFill>
            </a:endParaRPr>
          </a:p>
        </p:txBody>
      </p:sp>
      <p:sp>
        <p:nvSpPr>
          <p:cNvPr id="3" name="Title 2"/>
          <p:cNvSpPr>
            <a:spLocks noGrp="1"/>
          </p:cNvSpPr>
          <p:nvPr>
            <p:ph type="title"/>
          </p:nvPr>
        </p:nvSpPr>
        <p:spPr/>
        <p:txBody>
          <a:bodyPr/>
          <a:lstStyle/>
          <a:p>
            <a:r>
              <a:rPr lang="en-US" dirty="0"/>
              <a:t>How Do We</a:t>
            </a:r>
            <a:br>
              <a:rPr lang="en-US" dirty="0"/>
            </a:br>
            <a:r>
              <a:rPr lang="en-US" dirty="0">
                <a:solidFill>
                  <a:schemeClr val="accent1"/>
                </a:solidFill>
              </a:rPr>
              <a:t>Odorize?</a:t>
            </a:r>
          </a:p>
        </p:txBody>
      </p:sp>
      <p:sp>
        <p:nvSpPr>
          <p:cNvPr id="40" name="TextBox 39">
            <a:extLst>
              <a:ext uri="{FF2B5EF4-FFF2-40B4-BE49-F238E27FC236}">
                <a16:creationId xmlns:a16="http://schemas.microsoft.com/office/drawing/2014/main" id="{463B1057-5A51-467E-8E46-080B04D3E111}"/>
              </a:ext>
            </a:extLst>
          </p:cNvPr>
          <p:cNvSpPr txBox="1"/>
          <p:nvPr/>
        </p:nvSpPr>
        <p:spPr>
          <a:xfrm>
            <a:off x="2027238" y="2982790"/>
            <a:ext cx="3106824" cy="1617678"/>
          </a:xfrm>
          <a:prstGeom prst="rect">
            <a:avLst/>
          </a:prstGeom>
          <a:noFill/>
        </p:spPr>
        <p:txBody>
          <a:bodyPr wrap="square" lIns="0" tIns="36000" rIns="216000" bIns="36000" rtlCol="0">
            <a:spAutoFit/>
          </a:bodyPr>
          <a:lstStyle/>
          <a:p>
            <a:pPr>
              <a:lnSpc>
                <a:spcPct val="130000"/>
              </a:lnSpc>
              <a:spcBef>
                <a:spcPts val="1000"/>
              </a:spcBef>
            </a:pPr>
            <a:r>
              <a:rPr lang="en-US" sz="1600" b="1" dirty="0"/>
              <a:t>Code of Federal Regulations</a:t>
            </a:r>
          </a:p>
          <a:p>
            <a:pPr>
              <a:lnSpc>
                <a:spcPct val="130000"/>
              </a:lnSpc>
              <a:spcBef>
                <a:spcPts val="1000"/>
              </a:spcBef>
            </a:pPr>
            <a:r>
              <a:rPr lang="en-US" sz="1400" dirty="0"/>
              <a:t>“Equipment for odorization must introduce the </a:t>
            </a:r>
            <a:r>
              <a:rPr lang="en-US" sz="1400" b="1" dirty="0"/>
              <a:t>odorant without wide variations in the level of odorant</a:t>
            </a:r>
            <a:r>
              <a:rPr lang="en-US" sz="1400" dirty="0"/>
              <a:t>.” </a:t>
            </a:r>
            <a:endParaRPr lang="en-US" sz="1400" dirty="0">
              <a:solidFill>
                <a:schemeClr val="tx1">
                  <a:alpha val="70000"/>
                </a:schemeClr>
              </a:solidFill>
            </a:endParaRPr>
          </a:p>
        </p:txBody>
      </p:sp>
      <p:pic>
        <p:nvPicPr>
          <p:cNvPr id="6" name="Picture 5" descr="A screenshot of a cell phone&#10;&#10;Description automatically generated">
            <a:extLst>
              <a:ext uri="{FF2B5EF4-FFF2-40B4-BE49-F238E27FC236}">
                <a16:creationId xmlns:a16="http://schemas.microsoft.com/office/drawing/2014/main" id="{90DE9528-803F-49FA-BE5D-F909479D0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448" y="1925566"/>
            <a:ext cx="1956947" cy="2939756"/>
          </a:xfrm>
          <a:prstGeom prst="rect">
            <a:avLst/>
          </a:prstGeom>
        </p:spPr>
      </p:pic>
    </p:spTree>
    <p:extLst>
      <p:ext uri="{BB962C8B-B14F-4D97-AF65-F5344CB8AC3E}">
        <p14:creationId xmlns:p14="http://schemas.microsoft.com/office/powerpoint/2010/main" val="2532505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367243" y="1576251"/>
            <a:ext cx="4814278" cy="4347028"/>
          </a:xfrm>
          <a:prstGeom prst="rect">
            <a:avLst/>
          </a:prstGeom>
          <a:solidFill>
            <a:schemeClr val="bg2"/>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1554480" rIns="365760" bIns="396000" rtlCol="0" anchor="t" anchorCtr="0"/>
          <a:lstStyle/>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a:p>
            <a:pPr algn="ctr">
              <a:lnSpc>
                <a:spcPct val="60000"/>
              </a:lnSpc>
              <a:spcBef>
                <a:spcPts val="1000"/>
              </a:spcBef>
            </a:pPr>
            <a:endParaRPr lang="en-US" sz="1400" b="1" dirty="0">
              <a:solidFill>
                <a:schemeClr val="tx1"/>
              </a:solidFill>
            </a:endParaRPr>
          </a:p>
        </p:txBody>
      </p:sp>
      <p:sp>
        <p:nvSpPr>
          <p:cNvPr id="3" name="Title 2"/>
          <p:cNvSpPr>
            <a:spLocks noGrp="1"/>
          </p:cNvSpPr>
          <p:nvPr>
            <p:ph type="title"/>
          </p:nvPr>
        </p:nvSpPr>
        <p:spPr/>
        <p:txBody>
          <a:bodyPr/>
          <a:lstStyle/>
          <a:p>
            <a:r>
              <a:rPr lang="en-US" dirty="0"/>
              <a:t>What is</a:t>
            </a:r>
            <a:br>
              <a:rPr lang="en-US" dirty="0"/>
            </a:br>
            <a:r>
              <a:rPr lang="en-US" dirty="0">
                <a:solidFill>
                  <a:schemeClr val="accent1"/>
                </a:solidFill>
              </a:rPr>
              <a:t>Odorant?</a:t>
            </a:r>
          </a:p>
        </p:txBody>
      </p:sp>
      <p:sp>
        <p:nvSpPr>
          <p:cNvPr id="40" name="TextBox 39">
            <a:extLst>
              <a:ext uri="{FF2B5EF4-FFF2-40B4-BE49-F238E27FC236}">
                <a16:creationId xmlns:a16="http://schemas.microsoft.com/office/drawing/2014/main" id="{463B1057-5A51-467E-8E46-080B04D3E111}"/>
              </a:ext>
            </a:extLst>
          </p:cNvPr>
          <p:cNvSpPr txBox="1"/>
          <p:nvPr/>
        </p:nvSpPr>
        <p:spPr>
          <a:xfrm>
            <a:off x="2027238" y="2982790"/>
            <a:ext cx="3106824" cy="3375851"/>
          </a:xfrm>
          <a:prstGeom prst="rect">
            <a:avLst/>
          </a:prstGeom>
          <a:noFill/>
        </p:spPr>
        <p:txBody>
          <a:bodyPr wrap="square" lIns="0" tIns="36000" rIns="216000" bIns="36000" rtlCol="0">
            <a:spAutoFit/>
          </a:bodyPr>
          <a:lstStyle/>
          <a:p>
            <a:pPr>
              <a:lnSpc>
                <a:spcPct val="130000"/>
              </a:lnSpc>
              <a:spcBef>
                <a:spcPts val="1000"/>
              </a:spcBef>
            </a:pPr>
            <a:r>
              <a:rPr lang="en-US" sz="1600" b="1" dirty="0"/>
              <a:t>In the US, usually TBM based blends</a:t>
            </a:r>
          </a:p>
          <a:p>
            <a:pPr>
              <a:lnSpc>
                <a:spcPct val="130000"/>
              </a:lnSpc>
              <a:spcBef>
                <a:spcPts val="1000"/>
              </a:spcBef>
            </a:pPr>
            <a:r>
              <a:rPr lang="en-US" sz="1600" b="1" dirty="0"/>
              <a:t>Detectable at &lt; 1PPB</a:t>
            </a:r>
          </a:p>
          <a:p>
            <a:pPr>
              <a:lnSpc>
                <a:spcPct val="130000"/>
              </a:lnSpc>
              <a:spcBef>
                <a:spcPts val="1000"/>
              </a:spcBef>
            </a:pPr>
            <a:endParaRPr lang="en-US" sz="1600" b="1" dirty="0"/>
          </a:p>
          <a:p>
            <a:pPr>
              <a:lnSpc>
                <a:spcPct val="130000"/>
              </a:lnSpc>
              <a:spcBef>
                <a:spcPts val="1000"/>
              </a:spcBef>
            </a:pPr>
            <a:r>
              <a:rPr lang="en-US" sz="1600" b="1" dirty="0"/>
              <a:t>Highly flammable</a:t>
            </a:r>
          </a:p>
          <a:p>
            <a:pPr>
              <a:lnSpc>
                <a:spcPct val="130000"/>
              </a:lnSpc>
              <a:spcBef>
                <a:spcPts val="1000"/>
              </a:spcBef>
            </a:pPr>
            <a:endParaRPr lang="en-US" sz="1600" b="1" dirty="0"/>
          </a:p>
          <a:p>
            <a:pPr>
              <a:lnSpc>
                <a:spcPct val="130000"/>
              </a:lnSpc>
              <a:spcBef>
                <a:spcPts val="1000"/>
              </a:spcBef>
            </a:pPr>
            <a:r>
              <a:rPr lang="en-US" sz="1600" b="1" dirty="0"/>
              <a:t>Non-toxic to mammals</a:t>
            </a:r>
          </a:p>
          <a:p>
            <a:pPr>
              <a:lnSpc>
                <a:spcPct val="130000"/>
              </a:lnSpc>
              <a:spcBef>
                <a:spcPts val="1000"/>
              </a:spcBef>
            </a:pPr>
            <a:r>
              <a:rPr lang="en-US" sz="1600" b="1" dirty="0"/>
              <a:t>Toxic to aquatic life</a:t>
            </a:r>
            <a:r>
              <a:rPr lang="en-US" sz="1400" dirty="0"/>
              <a:t> </a:t>
            </a:r>
            <a:endParaRPr lang="en-US" sz="1400" dirty="0">
              <a:solidFill>
                <a:schemeClr val="tx1">
                  <a:alpha val="70000"/>
                </a:schemeClr>
              </a:solidFill>
            </a:endParaRPr>
          </a:p>
        </p:txBody>
      </p:sp>
      <p:pic>
        <p:nvPicPr>
          <p:cNvPr id="5" name="Picture 4">
            <a:extLst>
              <a:ext uri="{FF2B5EF4-FFF2-40B4-BE49-F238E27FC236}">
                <a16:creationId xmlns:a16="http://schemas.microsoft.com/office/drawing/2014/main" id="{279B5C75-879B-4D27-B193-7C1FADDCD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929" y="2451145"/>
            <a:ext cx="4100905" cy="2597240"/>
          </a:xfrm>
          <a:prstGeom prst="rect">
            <a:avLst/>
          </a:prstGeom>
        </p:spPr>
      </p:pic>
    </p:spTree>
    <p:extLst>
      <p:ext uri="{BB962C8B-B14F-4D97-AF65-F5344CB8AC3E}">
        <p14:creationId xmlns:p14="http://schemas.microsoft.com/office/powerpoint/2010/main" val="1294357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Odorization</a:t>
            </a:r>
            <a:br>
              <a:rPr lang="en-US" dirty="0">
                <a:solidFill>
                  <a:schemeClr val="accent1"/>
                </a:solidFill>
              </a:rPr>
            </a:br>
            <a:r>
              <a:rPr lang="en-US" dirty="0">
                <a:solidFill>
                  <a:schemeClr val="accent1"/>
                </a:solidFill>
              </a:rPr>
              <a:t>Rates</a:t>
            </a:r>
          </a:p>
        </p:txBody>
      </p:sp>
      <p:pic>
        <p:nvPicPr>
          <p:cNvPr id="5" name="Picture Placeholder 4" descr="Text, whiteboard&#10;&#10;Description automatically generated">
            <a:extLst>
              <a:ext uri="{FF2B5EF4-FFF2-40B4-BE49-F238E27FC236}">
                <a16:creationId xmlns:a16="http://schemas.microsoft.com/office/drawing/2014/main" id="{C4D075C5-FA02-4FAA-BCC3-490469060D8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15" b="115"/>
          <a:stretch>
            <a:fillRect/>
          </a:stretch>
        </p:blipFill>
        <p:spPr/>
      </p:pic>
      <p:sp>
        <p:nvSpPr>
          <p:cNvPr id="40" name="TextBox 39">
            <a:extLst>
              <a:ext uri="{FF2B5EF4-FFF2-40B4-BE49-F238E27FC236}">
                <a16:creationId xmlns:a16="http://schemas.microsoft.com/office/drawing/2014/main" id="{463B1057-5A51-467E-8E46-080B04D3E111}"/>
              </a:ext>
            </a:extLst>
          </p:cNvPr>
          <p:cNvSpPr txBox="1"/>
          <p:nvPr/>
        </p:nvSpPr>
        <p:spPr>
          <a:xfrm>
            <a:off x="2027238" y="2982790"/>
            <a:ext cx="3106824" cy="3887786"/>
          </a:xfrm>
          <a:prstGeom prst="rect">
            <a:avLst/>
          </a:prstGeom>
          <a:noFill/>
        </p:spPr>
        <p:txBody>
          <a:bodyPr wrap="square" lIns="0" tIns="36000" rIns="216000" bIns="36000" rtlCol="0">
            <a:spAutoFit/>
          </a:bodyPr>
          <a:lstStyle/>
          <a:p>
            <a:pPr>
              <a:lnSpc>
                <a:spcPct val="130000"/>
              </a:lnSpc>
              <a:spcBef>
                <a:spcPts val="1000"/>
              </a:spcBef>
            </a:pPr>
            <a:r>
              <a:rPr lang="en-US" sz="1600" b="1" dirty="0"/>
              <a:t>In the US, </a:t>
            </a:r>
            <a:r>
              <a:rPr lang="en-US" sz="1600" b="1" dirty="0" err="1"/>
              <a:t>lbs</a:t>
            </a:r>
            <a:r>
              <a:rPr lang="en-US" sz="1600" b="1" dirty="0"/>
              <a:t> of odorant per million standard cubic feet (</a:t>
            </a:r>
            <a:r>
              <a:rPr lang="en-US" sz="1600" b="1" dirty="0" err="1"/>
              <a:t>lbs</a:t>
            </a:r>
            <a:r>
              <a:rPr lang="en-US" sz="1600" b="1" dirty="0"/>
              <a:t>/MMSCF)</a:t>
            </a:r>
          </a:p>
          <a:p>
            <a:pPr>
              <a:lnSpc>
                <a:spcPct val="130000"/>
              </a:lnSpc>
              <a:spcBef>
                <a:spcPts val="1000"/>
              </a:spcBef>
            </a:pPr>
            <a:endParaRPr lang="en-US" sz="1600" b="1" dirty="0"/>
          </a:p>
          <a:p>
            <a:pPr>
              <a:lnSpc>
                <a:spcPct val="130000"/>
              </a:lnSpc>
              <a:spcBef>
                <a:spcPts val="1000"/>
              </a:spcBef>
            </a:pPr>
            <a:r>
              <a:rPr lang="en-US" sz="1600" b="1" dirty="0"/>
              <a:t>Typical injection rates range from 0.5 to 1 </a:t>
            </a:r>
            <a:r>
              <a:rPr lang="en-US" sz="1600" b="1" dirty="0" err="1"/>
              <a:t>lb</a:t>
            </a:r>
            <a:r>
              <a:rPr lang="en-US" sz="1600" b="1" dirty="0"/>
              <a:t>/MMSCF</a:t>
            </a:r>
          </a:p>
          <a:p>
            <a:pPr>
              <a:lnSpc>
                <a:spcPct val="130000"/>
              </a:lnSpc>
              <a:spcBef>
                <a:spcPts val="1000"/>
              </a:spcBef>
            </a:pPr>
            <a:endParaRPr lang="en-US" sz="1600" b="1" dirty="0"/>
          </a:p>
          <a:p>
            <a:pPr>
              <a:lnSpc>
                <a:spcPct val="130000"/>
              </a:lnSpc>
              <a:spcBef>
                <a:spcPts val="1000"/>
              </a:spcBef>
            </a:pPr>
            <a:r>
              <a:rPr lang="en-US" sz="1600" b="1" dirty="0"/>
              <a:t>Typical alarm rates at around 0.35 (low) and 1.5 (high)</a:t>
            </a:r>
          </a:p>
        </p:txBody>
      </p:sp>
    </p:spTree>
    <p:extLst>
      <p:ext uri="{BB962C8B-B14F-4D97-AF65-F5344CB8AC3E}">
        <p14:creationId xmlns:p14="http://schemas.microsoft.com/office/powerpoint/2010/main" val="383498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Odor</a:t>
            </a:r>
            <a:br>
              <a:rPr lang="en-US" dirty="0">
                <a:solidFill>
                  <a:schemeClr val="accent1"/>
                </a:solidFill>
              </a:rPr>
            </a:br>
            <a:r>
              <a:rPr lang="en-US" dirty="0">
                <a:solidFill>
                  <a:schemeClr val="accent1"/>
                </a:solidFill>
              </a:rPr>
              <a:t>Fade</a:t>
            </a:r>
          </a:p>
        </p:txBody>
      </p:sp>
      <p:pic>
        <p:nvPicPr>
          <p:cNvPr id="6" name="Picture Placeholder 5" descr="A person wearing a gas mask&#10;&#10;Description automatically generated">
            <a:extLst>
              <a:ext uri="{FF2B5EF4-FFF2-40B4-BE49-F238E27FC236}">
                <a16:creationId xmlns:a16="http://schemas.microsoft.com/office/drawing/2014/main" id="{5BCD9578-1E30-4535-A88F-2003EE8651F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8798" b="8798"/>
          <a:stretch>
            <a:fillRect/>
          </a:stretch>
        </p:blipFill>
        <p:spPr/>
      </p:pic>
      <p:sp>
        <p:nvSpPr>
          <p:cNvPr id="40" name="TextBox 39">
            <a:extLst>
              <a:ext uri="{FF2B5EF4-FFF2-40B4-BE49-F238E27FC236}">
                <a16:creationId xmlns:a16="http://schemas.microsoft.com/office/drawing/2014/main" id="{463B1057-5A51-467E-8E46-080B04D3E111}"/>
              </a:ext>
            </a:extLst>
          </p:cNvPr>
          <p:cNvSpPr txBox="1"/>
          <p:nvPr/>
        </p:nvSpPr>
        <p:spPr>
          <a:xfrm>
            <a:off x="2027238" y="2982790"/>
            <a:ext cx="3106824" cy="3631306"/>
          </a:xfrm>
          <a:prstGeom prst="rect">
            <a:avLst/>
          </a:prstGeom>
          <a:noFill/>
        </p:spPr>
        <p:txBody>
          <a:bodyPr wrap="square" lIns="0" tIns="36000" rIns="216000" bIns="36000" rtlCol="0">
            <a:spAutoFit/>
          </a:bodyPr>
          <a:lstStyle/>
          <a:p>
            <a:pPr>
              <a:lnSpc>
                <a:spcPct val="130000"/>
              </a:lnSpc>
              <a:spcBef>
                <a:spcPts val="1000"/>
              </a:spcBef>
            </a:pPr>
            <a:r>
              <a:rPr lang="en-US" sz="1600" b="1" dirty="0"/>
              <a:t>Odor fade can occur for a variety of reasons:</a:t>
            </a:r>
          </a:p>
          <a:p>
            <a:pPr marL="285750" indent="-285750">
              <a:lnSpc>
                <a:spcPct val="130000"/>
              </a:lnSpc>
              <a:spcBef>
                <a:spcPts val="1000"/>
              </a:spcBef>
              <a:buFont typeface="Arial" panose="020B0604020202020204" pitchFamily="34" charset="0"/>
              <a:buChar char="•"/>
            </a:pPr>
            <a:r>
              <a:rPr lang="en-US" sz="1600" b="1" dirty="0"/>
              <a:t>New steel pipe will strip odor</a:t>
            </a:r>
          </a:p>
          <a:p>
            <a:pPr marL="285750" indent="-285750">
              <a:lnSpc>
                <a:spcPct val="130000"/>
              </a:lnSpc>
              <a:spcBef>
                <a:spcPts val="1000"/>
              </a:spcBef>
              <a:buFont typeface="Arial" panose="020B0604020202020204" pitchFamily="34" charset="0"/>
              <a:buChar char="•"/>
            </a:pPr>
            <a:r>
              <a:rPr lang="en-US" sz="1600" b="1" dirty="0"/>
              <a:t>Cleaning agents can strip or mask odor</a:t>
            </a:r>
          </a:p>
          <a:p>
            <a:pPr marL="285750" indent="-285750">
              <a:lnSpc>
                <a:spcPct val="130000"/>
              </a:lnSpc>
              <a:spcBef>
                <a:spcPts val="1000"/>
              </a:spcBef>
              <a:buFont typeface="Arial" panose="020B0604020202020204" pitchFamily="34" charset="0"/>
              <a:buChar char="•"/>
            </a:pPr>
            <a:r>
              <a:rPr lang="en-US" sz="1600" b="1" dirty="0"/>
              <a:t>Accumulated liquids in low sections of pipe – especially below rivers or lakes</a:t>
            </a:r>
          </a:p>
        </p:txBody>
      </p:sp>
    </p:spTree>
    <p:extLst>
      <p:ext uri="{BB962C8B-B14F-4D97-AF65-F5344CB8AC3E}">
        <p14:creationId xmlns:p14="http://schemas.microsoft.com/office/powerpoint/2010/main" val="1000963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heme/theme1.xml><?xml version="1.0" encoding="utf-8"?>
<a:theme xmlns:a="http://schemas.openxmlformats.org/drawingml/2006/main" name="Voodoo Powerpoint Template">
  <a:themeElements>
    <a:clrScheme name="ByTemplateZuu">
      <a:dk1>
        <a:srgbClr val="222222"/>
      </a:dk1>
      <a:lt1>
        <a:srgbClr val="F0F0F0"/>
      </a:lt1>
      <a:dk2>
        <a:srgbClr val="222222"/>
      </a:dk2>
      <a:lt2>
        <a:srgbClr val="F0F0F0"/>
      </a:lt2>
      <a:accent1>
        <a:srgbClr val="0072C6"/>
      </a:accent1>
      <a:accent2>
        <a:srgbClr val="C41E3A"/>
      </a:accent2>
      <a:accent3>
        <a:srgbClr val="424242"/>
      </a:accent3>
      <a:accent4>
        <a:srgbClr val="EEEEEE"/>
      </a:accent4>
      <a:accent5>
        <a:srgbClr val="00487D"/>
      </a:accent5>
      <a:accent6>
        <a:srgbClr val="8A1529"/>
      </a:accent6>
      <a:hlink>
        <a:srgbClr val="0563C1"/>
      </a:hlink>
      <a:folHlink>
        <a:srgbClr val="954F72"/>
      </a:folHlink>
    </a:clrScheme>
    <a:fontScheme name="Custom 4">
      <a:majorFont>
        <a:latin typeface="Montserrat 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Voodoo2 Powerpoint Template">
  <a:themeElements>
    <a:clrScheme name="ByTemplateZuu">
      <a:dk1>
        <a:srgbClr val="222222"/>
      </a:dk1>
      <a:lt1>
        <a:srgbClr val="F0F0F0"/>
      </a:lt1>
      <a:dk2>
        <a:srgbClr val="222222"/>
      </a:dk2>
      <a:lt2>
        <a:srgbClr val="F0F0F0"/>
      </a:lt2>
      <a:accent1>
        <a:srgbClr val="0072C6"/>
      </a:accent1>
      <a:accent2>
        <a:srgbClr val="C41E3A"/>
      </a:accent2>
      <a:accent3>
        <a:srgbClr val="424242"/>
      </a:accent3>
      <a:accent4>
        <a:srgbClr val="EEEEEE"/>
      </a:accent4>
      <a:accent5>
        <a:srgbClr val="00487D"/>
      </a:accent5>
      <a:accent6>
        <a:srgbClr val="8A1529"/>
      </a:accent6>
      <a:hlink>
        <a:srgbClr val="0563C1"/>
      </a:hlink>
      <a:folHlink>
        <a:srgbClr val="954F72"/>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34956</TotalTime>
  <Words>1427</Words>
  <Application>Microsoft Office PowerPoint</Application>
  <PresentationFormat>Widescreen</PresentationFormat>
  <Paragraphs>238</Paragraphs>
  <Slides>31</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Calibri</vt:lpstr>
      <vt:lpstr>Montserrat Black</vt:lpstr>
      <vt:lpstr>Montserrat Bold</vt:lpstr>
      <vt:lpstr>Montserrat SemiBold</vt:lpstr>
      <vt:lpstr>Open Sans</vt:lpstr>
      <vt:lpstr>Open Sans ExtraBold</vt:lpstr>
      <vt:lpstr>Open Sans SemiBold</vt:lpstr>
      <vt:lpstr>Source Sans Pro</vt:lpstr>
      <vt:lpstr>Voodoo Powerpoint Template</vt:lpstr>
      <vt:lpstr>Voodoo2 Powerpoint Template</vt:lpstr>
      <vt:lpstr>Odorization 101</vt:lpstr>
      <vt:lpstr>Agenda  </vt:lpstr>
      <vt:lpstr>What Is Odorization  &amp; Why?</vt:lpstr>
      <vt:lpstr>What Prompted the Regulation?</vt:lpstr>
      <vt:lpstr>How Do We Odorize?</vt:lpstr>
      <vt:lpstr>How Do We Odorize?</vt:lpstr>
      <vt:lpstr>What is Odorant?</vt:lpstr>
      <vt:lpstr>Odorization Rates</vt:lpstr>
      <vt:lpstr>Odor Fade</vt:lpstr>
      <vt:lpstr>What is Pickling?</vt:lpstr>
      <vt:lpstr>Methods of Odorization</vt:lpstr>
      <vt:lpstr>Odorizer Method  Wick</vt:lpstr>
      <vt:lpstr>Odorizer Method  Passive Bypass</vt:lpstr>
      <vt:lpstr>Smart Odorizers</vt:lpstr>
      <vt:lpstr>Pump  Liquid Injection</vt:lpstr>
      <vt:lpstr>Pumpless  Vapor Injection</vt:lpstr>
      <vt:lpstr>Pumpless  Liquid Injection</vt:lpstr>
      <vt:lpstr>Installation Considerations for Odorization</vt:lpstr>
      <vt:lpstr>Secondary  Containment</vt:lpstr>
      <vt:lpstr>Natural  Hazards</vt:lpstr>
      <vt:lpstr>Equipment  Protection</vt:lpstr>
      <vt:lpstr>Equipment  Protection</vt:lpstr>
      <vt:lpstr>Sensitive  Areas</vt:lpstr>
      <vt:lpstr>Supporting Technologies for Odorization</vt:lpstr>
      <vt:lpstr>Sniff Test</vt:lpstr>
      <vt:lpstr>Odorant  Measurement</vt:lpstr>
      <vt:lpstr>Filtration</vt:lpstr>
      <vt:lpstr>Spill Kit</vt:lpstr>
      <vt:lpstr>Odorant Flare</vt:lpstr>
      <vt:lpstr>Odorant Removal</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TemplateZuu Team</dc:creator>
  <cp:keywords/>
  <dc:description/>
  <cp:lastModifiedBy>Mike Legittino</cp:lastModifiedBy>
  <cp:revision>882</cp:revision>
  <dcterms:created xsi:type="dcterms:W3CDTF">2017-07-25T02:03:18Z</dcterms:created>
  <dcterms:modified xsi:type="dcterms:W3CDTF">2022-07-10T21:01:27Z</dcterms:modified>
  <cp:category/>
</cp:coreProperties>
</file>